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8"/>
  </p:notesMasterIdLst>
  <p:sldIdLst>
    <p:sldId id="270" r:id="rId4"/>
    <p:sldId id="274" r:id="rId5"/>
    <p:sldId id="271" r:id="rId6"/>
    <p:sldId id="317" r:id="rId7"/>
    <p:sldId id="318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31" r:id="rId16"/>
    <p:sldId id="332" r:id="rId17"/>
    <p:sldId id="334" r:id="rId18"/>
    <p:sldId id="333" r:id="rId19"/>
    <p:sldId id="341" r:id="rId20"/>
    <p:sldId id="335" r:id="rId21"/>
    <p:sldId id="336" r:id="rId22"/>
    <p:sldId id="337" r:id="rId23"/>
    <p:sldId id="338" r:id="rId24"/>
    <p:sldId id="339" r:id="rId25"/>
    <p:sldId id="340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1" autoAdjust="0"/>
    <p:restoredTop sz="93719" autoAdjust="0"/>
  </p:normalViewPr>
  <p:slideViewPr>
    <p:cSldViewPr snapToGrid="0" showGuides="1">
      <p:cViewPr varScale="1">
        <p:scale>
          <a:sx n="82" d="100"/>
          <a:sy n="82" d="100"/>
        </p:scale>
        <p:origin x="79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43F4B-EEA0-4145-8C44-C18B219988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ED8EB-1E36-4811-B5A6-D29B5BEFF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66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ED8EB-1E36-4811-B5A6-D29B5BEFF56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91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56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826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822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533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D399D5-4751-498D-81F2-974DD31B83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4600" y="0"/>
            <a:ext cx="5867400" cy="6858000"/>
          </a:xfrm>
          <a:custGeom>
            <a:avLst/>
            <a:gdLst>
              <a:gd name="connsiteX0" fmla="*/ 4143398 w 5867400"/>
              <a:gd name="connsiteY0" fmla="*/ 0 h 6858000"/>
              <a:gd name="connsiteX1" fmla="*/ 5867400 w 5867400"/>
              <a:gd name="connsiteY1" fmla="*/ 0 h 6858000"/>
              <a:gd name="connsiteX2" fmla="*/ 5867400 w 5867400"/>
              <a:gd name="connsiteY2" fmla="*/ 4020185 h 6858000"/>
              <a:gd name="connsiteX3" fmla="*/ 4152877 w 5867400"/>
              <a:gd name="connsiteY3" fmla="*/ 6858000 h 6858000"/>
              <a:gd name="connsiteX4" fmla="*/ 0 w 58674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7400" h="6858000">
                <a:moveTo>
                  <a:pt x="4143398" y="0"/>
                </a:moveTo>
                <a:lnTo>
                  <a:pt x="5867400" y="0"/>
                </a:lnTo>
                <a:lnTo>
                  <a:pt x="5867400" y="4020185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13761-96A0-45A4-A558-A877FCC737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38351" y="0"/>
            <a:ext cx="8296275" cy="6858000"/>
          </a:xfrm>
          <a:custGeom>
            <a:avLst/>
            <a:gdLst>
              <a:gd name="connsiteX0" fmla="*/ 4143398 w 8296275"/>
              <a:gd name="connsiteY0" fmla="*/ 0 h 6858000"/>
              <a:gd name="connsiteX1" fmla="*/ 8296275 w 8296275"/>
              <a:gd name="connsiteY1" fmla="*/ 0 h 6858000"/>
              <a:gd name="connsiteX2" fmla="*/ 4152877 w 8296275"/>
              <a:gd name="connsiteY2" fmla="*/ 6858000 h 6858000"/>
              <a:gd name="connsiteX3" fmla="*/ 0 w 82962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6275" h="6858000">
                <a:moveTo>
                  <a:pt x="4143398" y="0"/>
                </a:moveTo>
                <a:lnTo>
                  <a:pt x="8296275" y="0"/>
                </a:lnTo>
                <a:lnTo>
                  <a:pt x="41528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649A94CB-7E19-4F3C-8BF6-8A8F5B8F7769}"/>
              </a:ext>
            </a:extLst>
          </p:cNvPr>
          <p:cNvSpPr/>
          <p:nvPr userDrawn="1"/>
        </p:nvSpPr>
        <p:spPr>
          <a:xfrm flipH="1">
            <a:off x="10610850" y="4219575"/>
            <a:ext cx="1581150" cy="263842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07476F-99B8-4E97-B4F2-02120BB24B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1502" y="257176"/>
            <a:ext cx="11201399" cy="3838575"/>
          </a:xfrm>
          <a:custGeom>
            <a:avLst/>
            <a:gdLst>
              <a:gd name="connsiteX0" fmla="*/ 1152121 w 11201399"/>
              <a:gd name="connsiteY0" fmla="*/ 3371850 h 3838575"/>
              <a:gd name="connsiteX1" fmla="*/ 9610724 w 11201399"/>
              <a:gd name="connsiteY1" fmla="*/ 3371850 h 3838575"/>
              <a:gd name="connsiteX2" fmla="*/ 9058677 w 11201399"/>
              <a:gd name="connsiteY2" fmla="*/ 3838575 h 3838575"/>
              <a:gd name="connsiteX3" fmla="*/ 600074 w 11201399"/>
              <a:gd name="connsiteY3" fmla="*/ 3838575 h 3838575"/>
              <a:gd name="connsiteX4" fmla="*/ 2095097 w 11201399"/>
              <a:gd name="connsiteY4" fmla="*/ 2809875 h 3838575"/>
              <a:gd name="connsiteX5" fmla="*/ 10553699 w 11201399"/>
              <a:gd name="connsiteY5" fmla="*/ 2809875 h 3838575"/>
              <a:gd name="connsiteX6" fmla="*/ 10001652 w 11201399"/>
              <a:gd name="connsiteY6" fmla="*/ 3276600 h 3838575"/>
              <a:gd name="connsiteX7" fmla="*/ 1543049 w 11201399"/>
              <a:gd name="connsiteY7" fmla="*/ 3276600 h 3838575"/>
              <a:gd name="connsiteX8" fmla="*/ 1209271 w 11201399"/>
              <a:gd name="connsiteY8" fmla="*/ 2247900 h 3838575"/>
              <a:gd name="connsiteX9" fmla="*/ 9667874 w 11201399"/>
              <a:gd name="connsiteY9" fmla="*/ 2247900 h 3838575"/>
              <a:gd name="connsiteX10" fmla="*/ 9115827 w 11201399"/>
              <a:gd name="connsiteY10" fmla="*/ 2714625 h 3838575"/>
              <a:gd name="connsiteX11" fmla="*/ 657225 w 11201399"/>
              <a:gd name="connsiteY11" fmla="*/ 2714625 h 3838575"/>
              <a:gd name="connsiteX12" fmla="*/ 552047 w 11201399"/>
              <a:gd name="connsiteY12" fmla="*/ 1685925 h 3838575"/>
              <a:gd name="connsiteX13" fmla="*/ 9010649 w 11201399"/>
              <a:gd name="connsiteY13" fmla="*/ 1685925 h 3838575"/>
              <a:gd name="connsiteX14" fmla="*/ 8458602 w 11201399"/>
              <a:gd name="connsiteY14" fmla="*/ 2152650 h 3838575"/>
              <a:gd name="connsiteX15" fmla="*/ 0 w 11201399"/>
              <a:gd name="connsiteY15" fmla="*/ 2152650 h 3838575"/>
              <a:gd name="connsiteX16" fmla="*/ 2742797 w 11201399"/>
              <a:gd name="connsiteY16" fmla="*/ 1123950 h 3838575"/>
              <a:gd name="connsiteX17" fmla="*/ 11201399 w 11201399"/>
              <a:gd name="connsiteY17" fmla="*/ 1123950 h 3838575"/>
              <a:gd name="connsiteX18" fmla="*/ 10649352 w 11201399"/>
              <a:gd name="connsiteY18" fmla="*/ 1590675 h 3838575"/>
              <a:gd name="connsiteX19" fmla="*/ 2190750 w 11201399"/>
              <a:gd name="connsiteY19" fmla="*/ 1590675 h 3838575"/>
              <a:gd name="connsiteX20" fmla="*/ 1418822 w 11201399"/>
              <a:gd name="connsiteY20" fmla="*/ 561975 h 3838575"/>
              <a:gd name="connsiteX21" fmla="*/ 9877424 w 11201399"/>
              <a:gd name="connsiteY21" fmla="*/ 561975 h 3838575"/>
              <a:gd name="connsiteX22" fmla="*/ 9325377 w 11201399"/>
              <a:gd name="connsiteY22" fmla="*/ 1028700 h 3838575"/>
              <a:gd name="connsiteX23" fmla="*/ 866775 w 11201399"/>
              <a:gd name="connsiteY23" fmla="*/ 1028700 h 3838575"/>
              <a:gd name="connsiteX24" fmla="*/ 1161647 w 11201399"/>
              <a:gd name="connsiteY24" fmla="*/ 0 h 3838575"/>
              <a:gd name="connsiteX25" fmla="*/ 9620249 w 11201399"/>
              <a:gd name="connsiteY25" fmla="*/ 0 h 3838575"/>
              <a:gd name="connsiteX26" fmla="*/ 9068202 w 11201399"/>
              <a:gd name="connsiteY26" fmla="*/ 466725 h 3838575"/>
              <a:gd name="connsiteX27" fmla="*/ 609600 w 11201399"/>
              <a:gd name="connsiteY27" fmla="*/ 466725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201399" h="3838575">
                <a:moveTo>
                  <a:pt x="1152121" y="3371850"/>
                </a:moveTo>
                <a:lnTo>
                  <a:pt x="9610724" y="3371850"/>
                </a:lnTo>
                <a:lnTo>
                  <a:pt x="9058677" y="3838575"/>
                </a:lnTo>
                <a:lnTo>
                  <a:pt x="600074" y="3838575"/>
                </a:lnTo>
                <a:close/>
                <a:moveTo>
                  <a:pt x="2095097" y="2809875"/>
                </a:moveTo>
                <a:lnTo>
                  <a:pt x="10553699" y="2809875"/>
                </a:lnTo>
                <a:lnTo>
                  <a:pt x="10001652" y="3276600"/>
                </a:lnTo>
                <a:lnTo>
                  <a:pt x="1543049" y="3276600"/>
                </a:lnTo>
                <a:close/>
                <a:moveTo>
                  <a:pt x="1209271" y="2247900"/>
                </a:moveTo>
                <a:lnTo>
                  <a:pt x="9667874" y="2247900"/>
                </a:lnTo>
                <a:lnTo>
                  <a:pt x="9115827" y="2714625"/>
                </a:lnTo>
                <a:lnTo>
                  <a:pt x="657225" y="2714625"/>
                </a:lnTo>
                <a:close/>
                <a:moveTo>
                  <a:pt x="552047" y="1685925"/>
                </a:moveTo>
                <a:lnTo>
                  <a:pt x="9010649" y="1685925"/>
                </a:lnTo>
                <a:lnTo>
                  <a:pt x="8458602" y="2152650"/>
                </a:lnTo>
                <a:lnTo>
                  <a:pt x="0" y="2152650"/>
                </a:lnTo>
                <a:close/>
                <a:moveTo>
                  <a:pt x="2742797" y="1123950"/>
                </a:moveTo>
                <a:lnTo>
                  <a:pt x="11201399" y="1123950"/>
                </a:lnTo>
                <a:lnTo>
                  <a:pt x="10649352" y="1590675"/>
                </a:lnTo>
                <a:lnTo>
                  <a:pt x="2190750" y="1590675"/>
                </a:lnTo>
                <a:close/>
                <a:moveTo>
                  <a:pt x="1418822" y="561975"/>
                </a:moveTo>
                <a:lnTo>
                  <a:pt x="9877424" y="561975"/>
                </a:lnTo>
                <a:lnTo>
                  <a:pt x="9325377" y="1028700"/>
                </a:lnTo>
                <a:lnTo>
                  <a:pt x="866775" y="1028700"/>
                </a:lnTo>
                <a:close/>
                <a:moveTo>
                  <a:pt x="1161647" y="0"/>
                </a:moveTo>
                <a:lnTo>
                  <a:pt x="9620249" y="0"/>
                </a:lnTo>
                <a:lnTo>
                  <a:pt x="9068202" y="466725"/>
                </a:lnTo>
                <a:lnTo>
                  <a:pt x="609600" y="4667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97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3A78E6-F71D-4312-BDB2-FA26CAF574B4}"/>
              </a:ext>
            </a:extLst>
          </p:cNvPr>
          <p:cNvSpPr/>
          <p:nvPr userDrawn="1"/>
        </p:nvSpPr>
        <p:spPr>
          <a:xfrm flipH="1" flipV="1">
            <a:off x="5119026" y="0"/>
            <a:ext cx="7072972" cy="6858000"/>
          </a:xfrm>
          <a:custGeom>
            <a:avLst/>
            <a:gdLst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75BF01-2621-417D-9B96-39DD8D08670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7072972" cy="6858000"/>
          </a:xfrm>
          <a:custGeom>
            <a:avLst/>
            <a:gdLst>
              <a:gd name="connsiteX0" fmla="*/ 0 w 6200775"/>
              <a:gd name="connsiteY0" fmla="*/ 0 h 6858000"/>
              <a:gd name="connsiteX1" fmla="*/ 2158503 w 6200775"/>
              <a:gd name="connsiteY1" fmla="*/ 0 h 6858000"/>
              <a:gd name="connsiteX2" fmla="*/ 6200775 w 6200775"/>
              <a:gd name="connsiteY2" fmla="*/ 3676650 h 6858000"/>
              <a:gd name="connsiteX3" fmla="*/ 3307176 w 6200775"/>
              <a:gd name="connsiteY3" fmla="*/ 6858000 h 6858000"/>
              <a:gd name="connsiteX4" fmla="*/ 0 w 6200775"/>
              <a:gd name="connsiteY4" fmla="*/ 6858000 h 6858000"/>
              <a:gd name="connsiteX0" fmla="*/ 0 w 7424664"/>
              <a:gd name="connsiteY0" fmla="*/ 0 h 6858000"/>
              <a:gd name="connsiteX1" fmla="*/ 2158503 w 7424664"/>
              <a:gd name="connsiteY1" fmla="*/ 0 h 6858000"/>
              <a:gd name="connsiteX2" fmla="*/ 7424664 w 7424664"/>
              <a:gd name="connsiteY2" fmla="*/ 2326151 h 6858000"/>
              <a:gd name="connsiteX3" fmla="*/ 3307176 w 7424664"/>
              <a:gd name="connsiteY3" fmla="*/ 6858000 h 6858000"/>
              <a:gd name="connsiteX4" fmla="*/ 0 w 7424664"/>
              <a:gd name="connsiteY4" fmla="*/ 6858000 h 6858000"/>
              <a:gd name="connsiteX5" fmla="*/ 0 w 7424664"/>
              <a:gd name="connsiteY5" fmla="*/ 0 h 6858000"/>
              <a:gd name="connsiteX0" fmla="*/ 0 w 7424664"/>
              <a:gd name="connsiteY0" fmla="*/ 0 h 6858000"/>
              <a:gd name="connsiteX1" fmla="*/ 7424664 w 7424664"/>
              <a:gd name="connsiteY1" fmla="*/ 2326151 h 6858000"/>
              <a:gd name="connsiteX2" fmla="*/ 3307176 w 7424664"/>
              <a:gd name="connsiteY2" fmla="*/ 6858000 h 6858000"/>
              <a:gd name="connsiteX3" fmla="*/ 0 w 7424664"/>
              <a:gd name="connsiteY3" fmla="*/ 6858000 h 6858000"/>
              <a:gd name="connsiteX4" fmla="*/ 0 w 7424664"/>
              <a:gd name="connsiteY4" fmla="*/ 0 h 6858000"/>
              <a:gd name="connsiteX0" fmla="*/ 0 w 6904159"/>
              <a:gd name="connsiteY0" fmla="*/ 0 h 6858000"/>
              <a:gd name="connsiteX1" fmla="*/ 6904159 w 6904159"/>
              <a:gd name="connsiteY1" fmla="*/ 1805646 h 6858000"/>
              <a:gd name="connsiteX2" fmla="*/ 3307176 w 6904159"/>
              <a:gd name="connsiteY2" fmla="*/ 6858000 h 6858000"/>
              <a:gd name="connsiteX3" fmla="*/ 0 w 6904159"/>
              <a:gd name="connsiteY3" fmla="*/ 6858000 h 6858000"/>
              <a:gd name="connsiteX4" fmla="*/ 0 w 6904159"/>
              <a:gd name="connsiteY4" fmla="*/ 0 h 6858000"/>
              <a:gd name="connsiteX0" fmla="*/ 0 w 7072972"/>
              <a:gd name="connsiteY0" fmla="*/ 0 h 6858000"/>
              <a:gd name="connsiteX1" fmla="*/ 7072972 w 7072972"/>
              <a:gd name="connsiteY1" fmla="*/ 1890052 h 6858000"/>
              <a:gd name="connsiteX2" fmla="*/ 3307176 w 7072972"/>
              <a:gd name="connsiteY2" fmla="*/ 6858000 h 6858000"/>
              <a:gd name="connsiteX3" fmla="*/ 0 w 7072972"/>
              <a:gd name="connsiteY3" fmla="*/ 6858000 h 6858000"/>
              <a:gd name="connsiteX4" fmla="*/ 0 w 70729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972" h="6858000">
                <a:moveTo>
                  <a:pt x="0" y="0"/>
                </a:moveTo>
                <a:lnTo>
                  <a:pt x="7072972" y="1890052"/>
                </a:lnTo>
                <a:lnTo>
                  <a:pt x="330717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84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9376E100-F797-49FD-90AB-C5BA67219D65}"/>
              </a:ext>
            </a:extLst>
          </p:cNvPr>
          <p:cNvSpPr/>
          <p:nvPr userDrawn="1"/>
        </p:nvSpPr>
        <p:spPr>
          <a:xfrm rot="13500000">
            <a:off x="1093180" y="1061528"/>
            <a:ext cx="4734944" cy="473494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2D73AB-5687-470F-A8B1-7A613E2E84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5249" y="643597"/>
            <a:ext cx="5570806" cy="5570806"/>
          </a:xfrm>
          <a:custGeom>
            <a:avLst/>
            <a:gdLst>
              <a:gd name="connsiteX0" fmla="*/ 2785403 w 5570806"/>
              <a:gd name="connsiteY0" fmla="*/ 0 h 5570806"/>
              <a:gd name="connsiteX1" fmla="*/ 5570806 w 5570806"/>
              <a:gd name="connsiteY1" fmla="*/ 2785403 h 5570806"/>
              <a:gd name="connsiteX2" fmla="*/ 2785403 w 5570806"/>
              <a:gd name="connsiteY2" fmla="*/ 5570806 h 5570806"/>
              <a:gd name="connsiteX3" fmla="*/ 0 w 5570806"/>
              <a:gd name="connsiteY3" fmla="*/ 2785403 h 557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0806" h="5570806">
                <a:moveTo>
                  <a:pt x="2785403" y="0"/>
                </a:moveTo>
                <a:lnTo>
                  <a:pt x="5570806" y="2785403"/>
                </a:lnTo>
                <a:lnTo>
                  <a:pt x="2785403" y="5570806"/>
                </a:lnTo>
                <a:lnTo>
                  <a:pt x="0" y="27854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9508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D91646-03BE-4B75-B6A7-FB02FEA0070A}"/>
              </a:ext>
            </a:extLst>
          </p:cNvPr>
          <p:cNvGrpSpPr/>
          <p:nvPr userDrawn="1"/>
        </p:nvGrpSpPr>
        <p:grpSpPr>
          <a:xfrm>
            <a:off x="3940546" y="2132436"/>
            <a:ext cx="1947507" cy="3634874"/>
            <a:chOff x="3501573" y="3178068"/>
            <a:chExt cx="1340594" cy="27378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43D16CE-6693-4FFE-B2A9-BE9A6FD33A73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6D0F55-5EA3-44A8-8443-A4257130D05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B6A86F1-BC93-4D9E-9324-A5DC22219D8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03B2E7-5CDB-4E2E-8A1B-A52DA10C3BFD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FA53D-ADA1-4879-8108-8EAC699630F9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625529-809A-4E82-9AD6-3802244B982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B439A1-5A0B-47B8-AF90-5B69E091FD96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D034F8-828B-42B1-921A-3B772EE70C9D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1E9ABE2-2ED8-4EE5-8E7D-874DC5631879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2DA84C-3753-4174-BE4D-B7408749241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3F0D115-7D01-4D0B-93C1-3EB6B4A92690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A6E992-2B01-4ABB-841D-CAC46B8BC58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194D5-DEEF-4183-9ACF-BC173239484A}"/>
              </a:ext>
            </a:extLst>
          </p:cNvPr>
          <p:cNvGrpSpPr/>
          <p:nvPr userDrawn="1"/>
        </p:nvGrpSpPr>
        <p:grpSpPr>
          <a:xfrm>
            <a:off x="6292364" y="2132436"/>
            <a:ext cx="1947507" cy="3634874"/>
            <a:chOff x="3501573" y="3178068"/>
            <a:chExt cx="1340594" cy="273784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5D8B01-15CE-48B9-8093-0A4145AC50A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E75995-6352-4003-BC0D-704760D1AB5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FB5AFF-89D8-434A-B578-09A2320F399E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7054C2-DCBE-4357-9235-30B7A6FC4F4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585CEC-662B-40E9-955A-A63868F509BE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80AFF6-161A-4DD2-A9CA-73EAAE7B8E6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CF6224-BD3C-4C1D-8653-1A4D5B918F0F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09E7A77-8CD9-47CA-B042-2BF34A3B3E40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7818CDE-1740-49C5-8091-A6D4063AD365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1D557AB-8325-4C72-9518-E921BC1FF0F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6BAD212-897D-4A0A-BB4F-3FBC03A6989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FF51E3-322C-49AC-A450-773141E38AC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2105" y="2689412"/>
            <a:ext cx="1594211" cy="260577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70A66322-D504-4C12-865B-47888468E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8771" y="2689412"/>
            <a:ext cx="1594211" cy="260577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3053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6DDCC59-7D81-4934-8CD9-334EF2461687}"/>
              </a:ext>
            </a:extLst>
          </p:cNvPr>
          <p:cNvSpPr/>
          <p:nvPr userDrawn="1"/>
        </p:nvSpPr>
        <p:spPr>
          <a:xfrm>
            <a:off x="700755" y="2502725"/>
            <a:ext cx="2597468" cy="29667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8F9173AC-0C20-47AA-871D-78262AE894D9}"/>
              </a:ext>
            </a:extLst>
          </p:cNvPr>
          <p:cNvSpPr txBox="1">
            <a:spLocks/>
          </p:cNvSpPr>
          <p:nvPr userDrawn="1"/>
        </p:nvSpPr>
        <p:spPr>
          <a:xfrm>
            <a:off x="649826" y="2214903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1"/>
                </a:solidFill>
              </a:rPr>
              <a:t>CHIEF CHEF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559335-A086-4F09-80E5-01E8F609A446}"/>
              </a:ext>
            </a:extLst>
          </p:cNvPr>
          <p:cNvGrpSpPr/>
          <p:nvPr userDrawn="1"/>
        </p:nvGrpSpPr>
        <p:grpSpPr>
          <a:xfrm>
            <a:off x="875945" y="2610701"/>
            <a:ext cx="2247089" cy="2750804"/>
            <a:chOff x="786668" y="2443720"/>
            <a:chExt cx="2247089" cy="2750804"/>
          </a:xfrm>
        </p:grpSpPr>
        <p:sp>
          <p:nvSpPr>
            <p:cNvPr id="70" name="직사각형 22">
              <a:extLst>
                <a:ext uri="{FF2B5EF4-FFF2-40B4-BE49-F238E27FC236}">
                  <a16:creationId xmlns:a16="http://schemas.microsoft.com/office/drawing/2014/main" id="{1D856F61-6782-4B3C-B052-FDFC383B1F24}"/>
                </a:ext>
              </a:extLst>
            </p:cNvPr>
            <p:cNvSpPr/>
            <p:nvPr userDrawn="1"/>
          </p:nvSpPr>
          <p:spPr>
            <a:xfrm>
              <a:off x="786668" y="244372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2013 ~ 2014  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71" name="직사각형 5">
              <a:extLst>
                <a:ext uri="{FF2B5EF4-FFF2-40B4-BE49-F238E27FC236}">
                  <a16:creationId xmlns:a16="http://schemas.microsoft.com/office/drawing/2014/main" id="{FB606917-B35D-4076-8B89-BA0D0DB299F5}"/>
                </a:ext>
              </a:extLst>
            </p:cNvPr>
            <p:cNvSpPr/>
            <p:nvPr userDrawn="1"/>
          </p:nvSpPr>
          <p:spPr>
            <a:xfrm>
              <a:off x="786668" y="3311291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72" name="직사각형 24">
              <a:extLst>
                <a:ext uri="{FF2B5EF4-FFF2-40B4-BE49-F238E27FC236}">
                  <a16:creationId xmlns:a16="http://schemas.microsoft.com/office/drawing/2014/main" id="{ECEC9FEA-776B-4110-908A-14593A5B3BFF}"/>
                </a:ext>
              </a:extLst>
            </p:cNvPr>
            <p:cNvSpPr/>
            <p:nvPr userDrawn="1"/>
          </p:nvSpPr>
          <p:spPr>
            <a:xfrm>
              <a:off x="786668" y="4178861"/>
              <a:ext cx="18549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23BBE00E-DD73-40CC-96A1-2929593344FB}"/>
              </a:ext>
            </a:extLst>
          </p:cNvPr>
          <p:cNvSpPr/>
          <p:nvPr userDrawn="1"/>
        </p:nvSpPr>
        <p:spPr>
          <a:xfrm>
            <a:off x="8820009" y="2502725"/>
            <a:ext cx="2597468" cy="29667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28598182-CBA7-4577-A734-345D09F977E4}"/>
              </a:ext>
            </a:extLst>
          </p:cNvPr>
          <p:cNvSpPr txBox="1">
            <a:spLocks/>
          </p:cNvSpPr>
          <p:nvPr userDrawn="1"/>
        </p:nvSpPr>
        <p:spPr>
          <a:xfrm>
            <a:off x="9730632" y="2214903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3"/>
                </a:solidFill>
              </a:rPr>
              <a:t>CHIEF CHEF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22E5347-FFCF-4CF6-8ACB-68D06AD67955}"/>
              </a:ext>
            </a:extLst>
          </p:cNvPr>
          <p:cNvGrpSpPr/>
          <p:nvPr userDrawn="1"/>
        </p:nvGrpSpPr>
        <p:grpSpPr>
          <a:xfrm>
            <a:off x="8995199" y="2610701"/>
            <a:ext cx="2247089" cy="2750804"/>
            <a:chOff x="9033652" y="2720939"/>
            <a:chExt cx="2247089" cy="2750804"/>
          </a:xfrm>
        </p:grpSpPr>
        <p:sp>
          <p:nvSpPr>
            <p:cNvPr id="76" name="직사각형 22">
              <a:extLst>
                <a:ext uri="{FF2B5EF4-FFF2-40B4-BE49-F238E27FC236}">
                  <a16:creationId xmlns:a16="http://schemas.microsoft.com/office/drawing/2014/main" id="{63315C7F-EE8B-48CA-BD62-69DCE93242EE}"/>
                </a:ext>
              </a:extLst>
            </p:cNvPr>
            <p:cNvSpPr/>
            <p:nvPr userDrawn="1"/>
          </p:nvSpPr>
          <p:spPr>
            <a:xfrm>
              <a:off x="9033652" y="2720939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2013 ~ 2014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77" name="직사각형 5">
              <a:extLst>
                <a:ext uri="{FF2B5EF4-FFF2-40B4-BE49-F238E27FC236}">
                  <a16:creationId xmlns:a16="http://schemas.microsoft.com/office/drawing/2014/main" id="{1E7F6038-79C0-4FDA-9EFE-EAADFE364767}"/>
                </a:ext>
              </a:extLst>
            </p:cNvPr>
            <p:cNvSpPr/>
            <p:nvPr userDrawn="1"/>
          </p:nvSpPr>
          <p:spPr>
            <a:xfrm>
              <a:off x="9033652" y="358851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78" name="직사각형 24">
              <a:extLst>
                <a:ext uri="{FF2B5EF4-FFF2-40B4-BE49-F238E27FC236}">
                  <a16:creationId xmlns:a16="http://schemas.microsoft.com/office/drawing/2014/main" id="{B6BDDF76-9E99-4442-A98B-AA1056131E91}"/>
                </a:ext>
              </a:extLst>
            </p:cNvPr>
            <p:cNvSpPr/>
            <p:nvPr userDrawn="1"/>
          </p:nvSpPr>
          <p:spPr>
            <a:xfrm>
              <a:off x="9425805" y="4456080"/>
              <a:ext cx="185493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922E452-4D7E-4E6A-A16D-62EE1D515EF0}"/>
              </a:ext>
            </a:extLst>
          </p:cNvPr>
          <p:cNvSpPr/>
          <p:nvPr userDrawn="1"/>
        </p:nvSpPr>
        <p:spPr>
          <a:xfrm>
            <a:off x="4760382" y="2502725"/>
            <a:ext cx="2597468" cy="29667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Placeholder 3">
            <a:extLst>
              <a:ext uri="{FF2B5EF4-FFF2-40B4-BE49-F238E27FC236}">
                <a16:creationId xmlns:a16="http://schemas.microsoft.com/office/drawing/2014/main" id="{ED56D9DD-9F68-4069-9AC7-8BAEFCDC8713}"/>
              </a:ext>
            </a:extLst>
          </p:cNvPr>
          <p:cNvSpPr txBox="1">
            <a:spLocks/>
          </p:cNvSpPr>
          <p:nvPr userDrawn="1"/>
        </p:nvSpPr>
        <p:spPr>
          <a:xfrm>
            <a:off x="5678072" y="5577457"/>
            <a:ext cx="1728444" cy="23209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Tx/>
              <a:buNone/>
            </a:pPr>
            <a:r>
              <a:rPr lang="en-US" sz="1600" dirty="0">
                <a:solidFill>
                  <a:schemeClr val="accent2"/>
                </a:solidFill>
              </a:rPr>
              <a:t>CHIEF CHEF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E0AE02-335A-494F-AEA7-08BF1C5EE6CB}"/>
              </a:ext>
            </a:extLst>
          </p:cNvPr>
          <p:cNvGrpSpPr/>
          <p:nvPr userDrawn="1"/>
        </p:nvGrpSpPr>
        <p:grpSpPr>
          <a:xfrm>
            <a:off x="4935571" y="2610701"/>
            <a:ext cx="2247090" cy="2692204"/>
            <a:chOff x="5185424" y="2506483"/>
            <a:chExt cx="2247090" cy="2692204"/>
          </a:xfrm>
        </p:grpSpPr>
        <p:sp>
          <p:nvSpPr>
            <p:cNvPr id="82" name="직사각형 22">
              <a:extLst>
                <a:ext uri="{FF2B5EF4-FFF2-40B4-BE49-F238E27FC236}">
                  <a16:creationId xmlns:a16="http://schemas.microsoft.com/office/drawing/2014/main" id="{EA9ACDD5-5B9F-4ADF-B460-524C139F0A85}"/>
                </a:ext>
              </a:extLst>
            </p:cNvPr>
            <p:cNvSpPr/>
            <p:nvPr userDrawn="1"/>
          </p:nvSpPr>
          <p:spPr>
            <a:xfrm>
              <a:off x="5676374" y="2506483"/>
              <a:ext cx="175614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2013 ~ 2014  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직사각형 5">
              <a:extLst>
                <a:ext uri="{FF2B5EF4-FFF2-40B4-BE49-F238E27FC236}">
                  <a16:creationId xmlns:a16="http://schemas.microsoft.com/office/drawing/2014/main" id="{CC38F4D1-5CD7-4E40-BDA1-47D025A72386}"/>
                </a:ext>
              </a:extLst>
            </p:cNvPr>
            <p:cNvSpPr/>
            <p:nvPr userDrawn="1"/>
          </p:nvSpPr>
          <p:spPr>
            <a:xfrm>
              <a:off x="5185424" y="352942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2014 ~ 2016Text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84" name="직사각형 24">
              <a:extLst>
                <a:ext uri="{FF2B5EF4-FFF2-40B4-BE49-F238E27FC236}">
                  <a16:creationId xmlns:a16="http://schemas.microsoft.com/office/drawing/2014/main" id="{7AECD66A-E1F5-4CDD-B4B1-0FFAF544C5DC}"/>
                </a:ext>
              </a:extLst>
            </p:cNvPr>
            <p:cNvSpPr/>
            <p:nvPr userDrawn="1"/>
          </p:nvSpPr>
          <p:spPr>
            <a:xfrm>
              <a:off x="5185424" y="4367690"/>
              <a:ext cx="2247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2016 ~ 2019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B76AC44-D010-4BEE-990A-9FF43EB7DD55}"/>
              </a:ext>
            </a:extLst>
          </p:cNvPr>
          <p:cNvSpPr txBox="1"/>
          <p:nvPr userDrawn="1"/>
        </p:nvSpPr>
        <p:spPr>
          <a:xfrm>
            <a:off x="649826" y="1870552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A9898C4-A067-48D1-BF4D-AF40602903FD}"/>
              </a:ext>
            </a:extLst>
          </p:cNvPr>
          <p:cNvSpPr txBox="1"/>
          <p:nvPr userDrawn="1"/>
        </p:nvSpPr>
        <p:spPr>
          <a:xfrm>
            <a:off x="9730632" y="1870552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60FA16-FCE7-4B73-9235-3B0ABD0B2AC8}"/>
              </a:ext>
            </a:extLst>
          </p:cNvPr>
          <p:cNvSpPr txBox="1"/>
          <p:nvPr userDrawn="1"/>
        </p:nvSpPr>
        <p:spPr>
          <a:xfrm>
            <a:off x="5678072" y="5852578"/>
            <a:ext cx="1728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96CDF18-FBE1-4BA4-8DD7-F5E9641B80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700000">
            <a:off x="2536258" y="4516653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4C1BF9E0-699D-4F68-8868-2ADCBDB00B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0700000">
            <a:off x="7757428" y="4516653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7CA2B84-491D-444C-A901-88F6AD0D41E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0700000" flipH="1">
            <a:off x="3767192" y="1534881"/>
            <a:ext cx="1845498" cy="184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188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0E4584-CE5D-458D-9E24-81299C3C9EF8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24CD21-4158-4941-BED2-5CC270145CBD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32C08C7-D949-4266-A179-87D5665FAC6B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58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88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6" y="288233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0E4584-CE5D-458D-9E24-81299C3C9EF8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24CD21-4158-4941-BED2-5CC270145CBD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32C08C7-D949-4266-A179-87D5665FAC6B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92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754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760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6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11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69" r:id="rId3"/>
    <p:sldLayoutId id="2147483670" r:id="rId4"/>
    <p:sldLayoutId id="2147483671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65" r:id="rId12"/>
    <p:sldLayoutId id="2147483681" r:id="rId13"/>
    <p:sldLayoutId id="2147483680" r:id="rId14"/>
    <p:sldLayoutId id="2147483683" r:id="rId15"/>
    <p:sldLayoutId id="2147483682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5" r:id="rId2"/>
    <p:sldLayoutId id="21474836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78684D85-23DB-4B7F-86EA-BF862FD156BF}"/>
              </a:ext>
            </a:extLst>
          </p:cNvPr>
          <p:cNvSpPr/>
          <p:nvPr/>
        </p:nvSpPr>
        <p:spPr>
          <a:xfrm flipH="1" flipV="1">
            <a:off x="8742717" y="0"/>
            <a:ext cx="3449283" cy="274811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6A6F1595-16DE-454B-8397-80DDFC427A4F}"/>
              </a:ext>
            </a:extLst>
          </p:cNvPr>
          <p:cNvSpPr/>
          <p:nvPr/>
        </p:nvSpPr>
        <p:spPr>
          <a:xfrm rot="10800000" flipH="1" flipV="1">
            <a:off x="-11156" y="518161"/>
            <a:ext cx="7957414" cy="633984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63E03D4-167F-4055-B484-A79BD56ACB70}"/>
              </a:ext>
            </a:extLst>
          </p:cNvPr>
          <p:cNvSpPr/>
          <p:nvPr/>
        </p:nvSpPr>
        <p:spPr>
          <a:xfrm rot="2328794" flipH="1" flipV="1">
            <a:off x="-1154027" y="3708189"/>
            <a:ext cx="9800738" cy="230341"/>
          </a:xfrm>
          <a:custGeom>
            <a:avLst/>
            <a:gdLst>
              <a:gd name="connsiteX0" fmla="*/ 9797894 w 9800738"/>
              <a:gd name="connsiteY0" fmla="*/ 219096 h 230341"/>
              <a:gd name="connsiteX1" fmla="*/ 9770747 w 9800738"/>
              <a:gd name="connsiteY1" fmla="*/ 230341 h 230341"/>
              <a:gd name="connsiteX2" fmla="*/ 4244133 w 9800738"/>
              <a:gd name="connsiteY2" fmla="*/ 230341 h 230341"/>
              <a:gd name="connsiteX3" fmla="*/ 4205742 w 9800738"/>
              <a:gd name="connsiteY3" fmla="*/ 191950 h 230341"/>
              <a:gd name="connsiteX4" fmla="*/ 4205742 w 9800738"/>
              <a:gd name="connsiteY4" fmla="*/ 162439 h 230341"/>
              <a:gd name="connsiteX5" fmla="*/ 0 w 9800738"/>
              <a:gd name="connsiteY5" fmla="*/ 162439 h 230341"/>
              <a:gd name="connsiteX6" fmla="*/ 117676 w 9800738"/>
              <a:gd name="connsiteY6" fmla="*/ 67780 h 230341"/>
              <a:gd name="connsiteX7" fmla="*/ 4205742 w 9800738"/>
              <a:gd name="connsiteY7" fmla="*/ 67780 h 230341"/>
              <a:gd name="connsiteX8" fmla="*/ 4205741 w 9800738"/>
              <a:gd name="connsiteY8" fmla="*/ 38391 h 230341"/>
              <a:gd name="connsiteX9" fmla="*/ 4244132 w 9800738"/>
              <a:gd name="connsiteY9" fmla="*/ 0 h 230341"/>
              <a:gd name="connsiteX10" fmla="*/ 9630019 w 9800738"/>
              <a:gd name="connsiteY10" fmla="*/ 0 h 230341"/>
              <a:gd name="connsiteX11" fmla="*/ 9800738 w 9800738"/>
              <a:gd name="connsiteY11" fmla="*/ 212230 h 23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00738" h="230341">
                <a:moveTo>
                  <a:pt x="9797894" y="219096"/>
                </a:moveTo>
                <a:cubicBezTo>
                  <a:pt x="9790947" y="226044"/>
                  <a:pt x="9781349" y="230341"/>
                  <a:pt x="9770747" y="230341"/>
                </a:cubicBezTo>
                <a:lnTo>
                  <a:pt x="4244133" y="230341"/>
                </a:lnTo>
                <a:cubicBezTo>
                  <a:pt x="4222930" y="230341"/>
                  <a:pt x="4205741" y="213153"/>
                  <a:pt x="4205742" y="191950"/>
                </a:cubicBezTo>
                <a:lnTo>
                  <a:pt x="4205742" y="162439"/>
                </a:lnTo>
                <a:lnTo>
                  <a:pt x="0" y="162439"/>
                </a:lnTo>
                <a:lnTo>
                  <a:pt x="117676" y="67780"/>
                </a:lnTo>
                <a:lnTo>
                  <a:pt x="4205742" y="67780"/>
                </a:lnTo>
                <a:lnTo>
                  <a:pt x="4205741" y="38391"/>
                </a:lnTo>
                <a:cubicBezTo>
                  <a:pt x="4205742" y="17188"/>
                  <a:pt x="4222930" y="0"/>
                  <a:pt x="4244132" y="0"/>
                </a:cubicBezTo>
                <a:lnTo>
                  <a:pt x="9630019" y="0"/>
                </a:lnTo>
                <a:lnTo>
                  <a:pt x="9800738" y="2122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617EEB1-F6E6-491A-BE41-0E781DFC4AFB}"/>
              </a:ext>
            </a:extLst>
          </p:cNvPr>
          <p:cNvSpPr/>
          <p:nvPr/>
        </p:nvSpPr>
        <p:spPr>
          <a:xfrm rot="13138157" flipH="1" flipV="1">
            <a:off x="8622921" y="1132560"/>
            <a:ext cx="4084825" cy="230341"/>
          </a:xfrm>
          <a:custGeom>
            <a:avLst/>
            <a:gdLst>
              <a:gd name="connsiteX0" fmla="*/ 0 w 4084825"/>
              <a:gd name="connsiteY0" fmla="*/ 162439 h 230341"/>
              <a:gd name="connsiteX1" fmla="*/ 117022 w 4084825"/>
              <a:gd name="connsiteY1" fmla="*/ 67780 h 230341"/>
              <a:gd name="connsiteX2" fmla="*/ 1820156 w 4084825"/>
              <a:gd name="connsiteY2" fmla="*/ 67780 h 230341"/>
              <a:gd name="connsiteX3" fmla="*/ 1820156 w 4084825"/>
              <a:gd name="connsiteY3" fmla="*/ 38391 h 230341"/>
              <a:gd name="connsiteX4" fmla="*/ 1858548 w 4084825"/>
              <a:gd name="connsiteY4" fmla="*/ 0 h 230341"/>
              <a:gd name="connsiteX5" fmla="*/ 3898502 w 4084825"/>
              <a:gd name="connsiteY5" fmla="*/ 0 h 230341"/>
              <a:gd name="connsiteX6" fmla="*/ 4084825 w 4084825"/>
              <a:gd name="connsiteY6" fmla="*/ 230341 h 230341"/>
              <a:gd name="connsiteX7" fmla="*/ 1858548 w 4084825"/>
              <a:gd name="connsiteY7" fmla="*/ 230341 h 230341"/>
              <a:gd name="connsiteX8" fmla="*/ 1820157 w 4084825"/>
              <a:gd name="connsiteY8" fmla="*/ 191949 h 230341"/>
              <a:gd name="connsiteX9" fmla="*/ 1820157 w 4084825"/>
              <a:gd name="connsiteY9" fmla="*/ 162439 h 23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4825" h="230341">
                <a:moveTo>
                  <a:pt x="0" y="162439"/>
                </a:moveTo>
                <a:lnTo>
                  <a:pt x="117022" y="67780"/>
                </a:lnTo>
                <a:lnTo>
                  <a:pt x="1820156" y="67780"/>
                </a:lnTo>
                <a:lnTo>
                  <a:pt x="1820156" y="38391"/>
                </a:lnTo>
                <a:cubicBezTo>
                  <a:pt x="1820157" y="17188"/>
                  <a:pt x="1837345" y="0"/>
                  <a:pt x="1858548" y="0"/>
                </a:cubicBezTo>
                <a:lnTo>
                  <a:pt x="3898502" y="0"/>
                </a:lnTo>
                <a:lnTo>
                  <a:pt x="4084825" y="230341"/>
                </a:lnTo>
                <a:lnTo>
                  <a:pt x="1858548" y="230341"/>
                </a:lnTo>
                <a:cubicBezTo>
                  <a:pt x="1837345" y="230341"/>
                  <a:pt x="1820157" y="213153"/>
                  <a:pt x="1820157" y="191949"/>
                </a:cubicBezTo>
                <a:lnTo>
                  <a:pt x="1820157" y="16243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hlinkClick r:id="rId2"/>
            <a:extLst>
              <a:ext uri="{FF2B5EF4-FFF2-40B4-BE49-F238E27FC236}">
                <a16:creationId xmlns:a16="http://schemas.microsoft.com/office/drawing/2014/main" id="{69CDE6F9-FBD1-4DEF-B8A1-BDBA03CD7452}"/>
              </a:ext>
            </a:extLst>
          </p:cNvPr>
          <p:cNvSpPr txBox="1"/>
          <p:nvPr/>
        </p:nvSpPr>
        <p:spPr>
          <a:xfrm>
            <a:off x="316728" y="6415521"/>
            <a:ext cx="516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  <a:cs typeface="Arial" pitchFamily="34" charset="0"/>
              </a:rPr>
              <a:t>https://j3d201.p.ssafy.io/</a:t>
            </a:r>
            <a:endParaRPr lang="ko-KR" altLang="en-US" sz="1000" dirty="0">
              <a:solidFill>
                <a:srgbClr val="0070C0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2284C1-9BA9-41CF-91A4-8E284C067A55}"/>
              </a:ext>
            </a:extLst>
          </p:cNvPr>
          <p:cNvGrpSpPr/>
          <p:nvPr/>
        </p:nvGrpSpPr>
        <p:grpSpPr>
          <a:xfrm>
            <a:off x="316728" y="4492414"/>
            <a:ext cx="5829095" cy="1631526"/>
            <a:chOff x="4468632" y="1210450"/>
            <a:chExt cx="8212559" cy="163152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461D2C-CC74-41F0-8BF4-AC622EFBD66F}"/>
                </a:ext>
              </a:extLst>
            </p:cNvPr>
            <p:cNvSpPr txBox="1"/>
            <p:nvPr/>
          </p:nvSpPr>
          <p:spPr>
            <a:xfrm>
              <a:off x="4468632" y="1210450"/>
              <a:ext cx="728342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5400" dirty="0" smtClean="0">
                  <a:solidFill>
                    <a:schemeClr val="bg1"/>
                  </a:solidFill>
                  <a:latin typeface="+mj-lt"/>
                </a:rPr>
                <a:t>건강한 세끼</a:t>
              </a:r>
              <a:endPara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76DE22-6D61-4382-A007-14C0D2DEE42F}"/>
                </a:ext>
              </a:extLst>
            </p:cNvPr>
            <p:cNvSpPr txBox="1"/>
            <p:nvPr/>
          </p:nvSpPr>
          <p:spPr>
            <a:xfrm>
              <a:off x="4468632" y="2462320"/>
              <a:ext cx="8212559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 smtClean="0">
                  <a:solidFill>
                    <a:schemeClr val="bg1"/>
                  </a:solidFill>
                  <a:cs typeface="Arial" pitchFamily="34" charset="0"/>
                </a:rPr>
                <a:t>Team member </a:t>
              </a:r>
              <a:r>
                <a:rPr lang="ko-KR" altLang="en-US" sz="1867" dirty="0" smtClean="0">
                  <a:solidFill>
                    <a:schemeClr val="bg1"/>
                  </a:solidFill>
                  <a:cs typeface="Arial" pitchFamily="34" charset="0"/>
                </a:rPr>
                <a:t>백정훈 김영주 박지은 </a:t>
              </a:r>
              <a:r>
                <a:rPr lang="ko-KR" altLang="en-US" sz="1867" dirty="0" err="1" smtClean="0">
                  <a:solidFill>
                    <a:schemeClr val="bg1"/>
                  </a:solidFill>
                  <a:cs typeface="Arial" pitchFamily="34" charset="0"/>
                </a:rPr>
                <a:t>신우현</a:t>
              </a:r>
              <a:r>
                <a:rPr lang="ko-KR" altLang="en-US" sz="1867" dirty="0" smtClean="0">
                  <a:solidFill>
                    <a:schemeClr val="bg1"/>
                  </a:solidFill>
                  <a:cs typeface="Arial" pitchFamily="34" charset="0"/>
                </a:rPr>
                <a:t> 이용수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10467358" y="138505"/>
            <a:ext cx="160385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Team. </a:t>
            </a:r>
            <a:r>
              <a:rPr lang="ko-KR" altLang="en-US" sz="1867" dirty="0" err="1" smtClean="0">
                <a:solidFill>
                  <a:schemeClr val="bg1"/>
                </a:solidFill>
                <a:cs typeface="Arial" pitchFamily="34" charset="0"/>
              </a:rPr>
              <a:t>탄단지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 smtClean="0"/>
              <a:t>2.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기능 소개</a:t>
            </a:r>
            <a:r>
              <a:rPr lang="en-US" altLang="ko-KR" sz="4400" dirty="0" smtClean="0"/>
              <a:t>(</a:t>
            </a:r>
            <a:r>
              <a:rPr lang="ko-KR" altLang="en-US" sz="4400" dirty="0" err="1" smtClean="0"/>
              <a:t>음식정보</a:t>
            </a:r>
            <a:r>
              <a:rPr lang="ko-KR" altLang="en-US" sz="4400" dirty="0" smtClean="0"/>
              <a:t> </a:t>
            </a:r>
            <a:r>
              <a:rPr lang="en-US" altLang="ko-KR" sz="4400" dirty="0" smtClean="0"/>
              <a:t>– </a:t>
            </a:r>
            <a:r>
              <a:rPr lang="ko-KR" altLang="en-US" sz="4400" dirty="0" err="1" smtClean="0"/>
              <a:t>상세품목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grpSp>
        <p:nvGrpSpPr>
          <p:cNvPr id="14" name="Group 48">
            <a:extLst>
              <a:ext uri="{FF2B5EF4-FFF2-40B4-BE49-F238E27FC236}">
                <a16:creationId xmlns:a16="http://schemas.microsoft.com/office/drawing/2014/main" id="{7CFF62BC-795E-4340-A548-7FABDA9CF6D7}"/>
              </a:ext>
            </a:extLst>
          </p:cNvPr>
          <p:cNvGrpSpPr/>
          <p:nvPr/>
        </p:nvGrpSpPr>
        <p:grpSpPr>
          <a:xfrm>
            <a:off x="501885" y="2676483"/>
            <a:ext cx="2340000" cy="777637"/>
            <a:chOff x="302738" y="4473675"/>
            <a:chExt cx="1802225" cy="7776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660916-01D3-4236-8BC1-12787F33BDD2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smtClean="0">
                  <a:solidFill>
                    <a:schemeClr val="accent2"/>
                  </a:solidFill>
                  <a:cs typeface="Arial" pitchFamily="34" charset="0"/>
                </a:rPr>
                <a:t>상세 품목 리스트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E079A-F288-41CB-B2E9-70C52FB5B26D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음식과 같은 유형을 음식을 모아볼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260687" y="1447123"/>
            <a:ext cx="5258109" cy="4685613"/>
            <a:chOff x="501885" y="-273971"/>
            <a:chExt cx="9365921" cy="836124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886" y="3062844"/>
              <a:ext cx="9365920" cy="502442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885" y="-273971"/>
              <a:ext cx="9365920" cy="5024426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15905" y="4025147"/>
              <a:ext cx="1188720" cy="1259630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Elbow Connector 39">
            <a:extLst>
              <a:ext uri="{FF2B5EF4-FFF2-40B4-BE49-F238E27FC236}">
                <a16:creationId xmlns:a16="http://schemas.microsoft.com/office/drawing/2014/main" id="{54C58EDD-0B39-4F5E-96BE-1C0064B0689D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>
            <a:off x="2841886" y="3223288"/>
            <a:ext cx="1435479" cy="41550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35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 smtClean="0"/>
              <a:t>2.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기능 소개</a:t>
            </a:r>
            <a:r>
              <a:rPr lang="en-US" altLang="ko-KR" sz="4400" dirty="0" smtClean="0"/>
              <a:t>(</a:t>
            </a:r>
            <a:r>
              <a:rPr lang="ko-KR" altLang="en-US" sz="4400" dirty="0" err="1" smtClean="0"/>
              <a:t>음식정보</a:t>
            </a:r>
            <a:r>
              <a:rPr lang="ko-KR" altLang="en-US" sz="4400" dirty="0" smtClean="0"/>
              <a:t> </a:t>
            </a:r>
            <a:r>
              <a:rPr lang="en-US" altLang="ko-KR" sz="4400" dirty="0" smtClean="0"/>
              <a:t>– </a:t>
            </a:r>
            <a:r>
              <a:rPr lang="ko-KR" altLang="en-US" sz="4400" dirty="0" smtClean="0"/>
              <a:t>레시피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grpSp>
        <p:nvGrpSpPr>
          <p:cNvPr id="18" name="Group 48">
            <a:extLst>
              <a:ext uri="{FF2B5EF4-FFF2-40B4-BE49-F238E27FC236}">
                <a16:creationId xmlns:a16="http://schemas.microsoft.com/office/drawing/2014/main" id="{5D69B27F-ABE8-4B55-BC02-322DF7600941}"/>
              </a:ext>
            </a:extLst>
          </p:cNvPr>
          <p:cNvGrpSpPr/>
          <p:nvPr/>
        </p:nvGrpSpPr>
        <p:grpSpPr>
          <a:xfrm>
            <a:off x="9592920" y="3048186"/>
            <a:ext cx="2340000" cy="777637"/>
            <a:chOff x="302738" y="4473675"/>
            <a:chExt cx="1802225" cy="7776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455638-F40B-4978-A562-82D3BCBB48B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4"/>
                  </a:solidFill>
                  <a:cs typeface="Arial" pitchFamily="34" charset="0"/>
                </a:rPr>
                <a:t>레시피 영상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9CE7A9-C461-4C45-A388-CD461A9F63B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해당 음식 레시피 영상을 바로 볼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260688" y="1447123"/>
            <a:ext cx="5258109" cy="4683568"/>
            <a:chOff x="1671885" y="-464738"/>
            <a:chExt cx="7927714" cy="706147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1885" y="2343847"/>
              <a:ext cx="7927714" cy="42528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1885" y="-464738"/>
              <a:ext cx="7921035" cy="424930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717449" y="2977260"/>
              <a:ext cx="1160937" cy="1493031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Elbow Connector 62">
            <a:extLst>
              <a:ext uri="{FF2B5EF4-FFF2-40B4-BE49-F238E27FC236}">
                <a16:creationId xmlns:a16="http://schemas.microsoft.com/office/drawing/2014/main" id="{99B8E2A4-D72B-4398-B4B0-A63670CBDC33}"/>
              </a:ext>
            </a:extLst>
          </p:cNvPr>
          <p:cNvCxnSpPr>
            <a:cxnSpLocks/>
          </p:cNvCxnSpPr>
          <p:nvPr/>
        </p:nvCxnSpPr>
        <p:spPr>
          <a:xfrm flipV="1">
            <a:off x="8209280" y="3529339"/>
            <a:ext cx="1254760" cy="2007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50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 smtClean="0"/>
              <a:t>2.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기능 소개</a:t>
            </a:r>
            <a:r>
              <a:rPr lang="en-US" altLang="ko-KR" sz="4400" dirty="0" smtClean="0"/>
              <a:t>(</a:t>
            </a:r>
            <a:r>
              <a:rPr lang="ko-KR" altLang="en-US" sz="4400" dirty="0" err="1" smtClean="0"/>
              <a:t>비교리스트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grpSp>
        <p:nvGrpSpPr>
          <p:cNvPr id="14" name="Group 48">
            <a:extLst>
              <a:ext uri="{FF2B5EF4-FFF2-40B4-BE49-F238E27FC236}">
                <a16:creationId xmlns:a16="http://schemas.microsoft.com/office/drawing/2014/main" id="{7CFF62BC-795E-4340-A548-7FABDA9CF6D7}"/>
              </a:ext>
            </a:extLst>
          </p:cNvPr>
          <p:cNvGrpSpPr/>
          <p:nvPr/>
        </p:nvGrpSpPr>
        <p:grpSpPr>
          <a:xfrm>
            <a:off x="501885" y="1670643"/>
            <a:ext cx="2340000" cy="962303"/>
            <a:chOff x="302738" y="4473675"/>
            <a:chExt cx="1802225" cy="9623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660916-01D3-4236-8BC1-12787F33BDD2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err="1" smtClean="0">
                  <a:solidFill>
                    <a:schemeClr val="accent2"/>
                  </a:solidFill>
                  <a:cs typeface="Arial" pitchFamily="34" charset="0"/>
                </a:rPr>
                <a:t>비교리스트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E079A-F288-41CB-B2E9-70C52FB5B26D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영양성분을 확인하고 싶은 음식을 담아서 비교해볼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8">
            <a:extLst>
              <a:ext uri="{FF2B5EF4-FFF2-40B4-BE49-F238E27FC236}">
                <a16:creationId xmlns:a16="http://schemas.microsoft.com/office/drawing/2014/main" id="{5D69B27F-ABE8-4B55-BC02-322DF7600941}"/>
              </a:ext>
            </a:extLst>
          </p:cNvPr>
          <p:cNvGrpSpPr/>
          <p:nvPr/>
        </p:nvGrpSpPr>
        <p:grpSpPr>
          <a:xfrm>
            <a:off x="9603080" y="2509706"/>
            <a:ext cx="2340000" cy="962303"/>
            <a:chOff x="302738" y="4473675"/>
            <a:chExt cx="1802225" cy="96230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455638-F40B-4978-A562-82D3BCBB48B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4"/>
                  </a:solidFill>
                  <a:cs typeface="Arial" pitchFamily="34" charset="0"/>
                </a:rPr>
                <a:t>섭취 후 영양소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9CE7A9-C461-4C45-A388-CD461A9F63B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해당 음식을 먹었을 때 변화하는 영양소를 미리 확인할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8">
            <a:extLst>
              <a:ext uri="{FF2B5EF4-FFF2-40B4-BE49-F238E27FC236}">
                <a16:creationId xmlns:a16="http://schemas.microsoft.com/office/drawing/2014/main" id="{4E7033CE-1D51-4E27-979B-43C8DF8408D6}"/>
              </a:ext>
            </a:extLst>
          </p:cNvPr>
          <p:cNvGrpSpPr/>
          <p:nvPr/>
        </p:nvGrpSpPr>
        <p:grpSpPr>
          <a:xfrm>
            <a:off x="538386" y="3787960"/>
            <a:ext cx="2340000" cy="777637"/>
            <a:chOff x="302738" y="4473675"/>
            <a:chExt cx="1802225" cy="7776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681980-CD30-4A89-ADBC-05A79C49A54E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smtClean="0">
                  <a:solidFill>
                    <a:schemeClr val="accent1"/>
                  </a:solidFill>
                  <a:cs typeface="Arial" pitchFamily="34" charset="0"/>
                </a:rPr>
                <a:t>영양소 주의 표시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9FA9D2-818B-4950-808F-6E2075ECE26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영양소를 초과하면 빨간 글씨로 표기됩니다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261013" y="1443698"/>
            <a:ext cx="5258613" cy="3571900"/>
            <a:chOff x="1943351" y="1587546"/>
            <a:chExt cx="7888675" cy="535836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5819" y="2715288"/>
              <a:ext cx="7886207" cy="423062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3351" y="1587546"/>
              <a:ext cx="7888675" cy="4231946"/>
            </a:xfrm>
            <a:prstGeom prst="rect">
              <a:avLst/>
            </a:prstGeom>
          </p:spPr>
        </p:pic>
      </p:grpSp>
      <p:cxnSp>
        <p:nvCxnSpPr>
          <p:cNvPr id="13" name="Elbow Connector 39">
            <a:extLst>
              <a:ext uri="{FF2B5EF4-FFF2-40B4-BE49-F238E27FC236}">
                <a16:creationId xmlns:a16="http://schemas.microsoft.com/office/drawing/2014/main" id="{54C58EDD-0B39-4F5E-96BE-1C0064B0689D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 flipV="1">
            <a:off x="2841886" y="2057077"/>
            <a:ext cx="1313561" cy="25270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62">
            <a:extLst>
              <a:ext uri="{FF2B5EF4-FFF2-40B4-BE49-F238E27FC236}">
                <a16:creationId xmlns:a16="http://schemas.microsoft.com/office/drawing/2014/main" id="{99B8E2A4-D72B-4398-B4B0-A63670CBDC33}"/>
              </a:ext>
            </a:extLst>
          </p:cNvPr>
          <p:cNvCxnSpPr>
            <a:cxnSpLocks/>
          </p:cNvCxnSpPr>
          <p:nvPr/>
        </p:nvCxnSpPr>
        <p:spPr>
          <a:xfrm flipV="1">
            <a:off x="7802880" y="2990859"/>
            <a:ext cx="1671320" cy="22218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4">
            <a:extLst>
              <a:ext uri="{FF2B5EF4-FFF2-40B4-BE49-F238E27FC236}">
                <a16:creationId xmlns:a16="http://schemas.microsoft.com/office/drawing/2014/main" id="{4366C757-1F73-4CDD-A8A9-917B90BB6D92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 flipV="1">
            <a:off x="2878387" y="3881117"/>
            <a:ext cx="1277065" cy="45364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14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51D3B6-5005-4F11-AEB5-E8AC82479F0C}"/>
              </a:ext>
            </a:extLst>
          </p:cNvPr>
          <p:cNvGrpSpPr/>
          <p:nvPr/>
        </p:nvGrpSpPr>
        <p:grpSpPr>
          <a:xfrm>
            <a:off x="6431053" y="2683508"/>
            <a:ext cx="4797245" cy="1375970"/>
            <a:chOff x="3821817" y="2958309"/>
            <a:chExt cx="4797245" cy="1375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821817" y="2958309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3</a:t>
              </a:r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. 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빅데이터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841966" y="3954623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0E10C-53FF-4D44-BF3A-9FC771A6CE5C}"/>
              </a:ext>
            </a:extLst>
          </p:cNvPr>
          <p:cNvGrpSpPr/>
          <p:nvPr/>
        </p:nvGrpSpPr>
        <p:grpSpPr>
          <a:xfrm flipH="1" flipV="1">
            <a:off x="6368456" y="3479261"/>
            <a:ext cx="4480561" cy="182880"/>
            <a:chOff x="5069840" y="3310420"/>
            <a:chExt cx="4480561" cy="230341"/>
          </a:xfrm>
          <a:solidFill>
            <a:schemeClr val="accent3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D0EC9-5825-4F13-BCE7-089E40BB64CF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898192-77B8-4123-A519-89E26C0B8DD7}"/>
                </a:ext>
              </a:extLst>
            </p:cNvPr>
            <p:cNvSpPr/>
            <p:nvPr/>
          </p:nvSpPr>
          <p:spPr>
            <a:xfrm>
              <a:off x="6990081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402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smtClean="0"/>
              <a:t>3. </a:t>
            </a:r>
            <a:r>
              <a:rPr lang="ko-KR" altLang="en-US" sz="4400" dirty="0" smtClean="0"/>
              <a:t>빅데이터 </a:t>
            </a:r>
            <a:r>
              <a:rPr lang="en-US" altLang="ko-KR" sz="4400" dirty="0"/>
              <a:t> </a:t>
            </a:r>
            <a:r>
              <a:rPr lang="en-US" altLang="ko-KR" sz="4400" dirty="0" smtClean="0"/>
              <a:t>- </a:t>
            </a:r>
            <a:r>
              <a:rPr lang="ko-KR" altLang="en-US" sz="4400" dirty="0" smtClean="0"/>
              <a:t>라이브러리</a:t>
            </a:r>
            <a:endParaRPr lang="en-US" sz="4400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496B9FC-F006-4BAA-A7A6-59867025A83F}"/>
              </a:ext>
            </a:extLst>
          </p:cNvPr>
          <p:cNvGrpSpPr/>
          <p:nvPr/>
        </p:nvGrpSpPr>
        <p:grpSpPr>
          <a:xfrm>
            <a:off x="1794923" y="4345645"/>
            <a:ext cx="2331507" cy="1045849"/>
            <a:chOff x="691715" y="4112474"/>
            <a:chExt cx="2331507" cy="10458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E66CB04-D966-41AC-A331-317524F0F938}"/>
                </a:ext>
              </a:extLst>
            </p:cNvPr>
            <p:cNvSpPr txBox="1"/>
            <p:nvPr/>
          </p:nvSpPr>
          <p:spPr>
            <a:xfrm>
              <a:off x="704574" y="4153314"/>
              <a:ext cx="103248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cs typeface="Arial" pitchFamily="34" charset="0"/>
                </a:rPr>
                <a:t>1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86" name="Text Placeholder 10">
              <a:extLst>
                <a:ext uri="{FF2B5EF4-FFF2-40B4-BE49-F238E27FC236}">
                  <a16:creationId xmlns:a16="http://schemas.microsoft.com/office/drawing/2014/main" id="{D1D18A55-1D0D-449B-A5C2-025A9CD06D61}"/>
                </a:ext>
              </a:extLst>
            </p:cNvPr>
            <p:cNvSpPr txBox="1">
              <a:spLocks/>
            </p:cNvSpPr>
            <p:nvPr/>
          </p:nvSpPr>
          <p:spPr>
            <a:xfrm>
              <a:off x="1646488" y="4112474"/>
              <a:ext cx="1376734" cy="72801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 err="1" smtClean="0">
                  <a:solidFill>
                    <a:schemeClr val="accent1"/>
                  </a:solidFill>
                  <a:cs typeface="Arial" pitchFamily="34" charset="0"/>
                </a:rPr>
                <a:t>Scikit</a:t>
              </a:r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 learn</a:t>
              </a:r>
              <a:endParaRPr lang="en-US" altLang="ko-KR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B8677CD-C212-48A5-9D1C-AC698AA790C5}"/>
                </a:ext>
              </a:extLst>
            </p:cNvPr>
            <p:cNvSpPr txBox="1"/>
            <p:nvPr/>
          </p:nvSpPr>
          <p:spPr>
            <a:xfrm>
              <a:off x="691715" y="4881324"/>
              <a:ext cx="2331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BA6691C-0D43-4970-84E9-5DFFDEB618AB}"/>
              </a:ext>
            </a:extLst>
          </p:cNvPr>
          <p:cNvGrpSpPr/>
          <p:nvPr/>
        </p:nvGrpSpPr>
        <p:grpSpPr>
          <a:xfrm>
            <a:off x="4677534" y="4345645"/>
            <a:ext cx="2331507" cy="1045849"/>
            <a:chOff x="691715" y="4112474"/>
            <a:chExt cx="2331507" cy="104584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503EC74-A4DB-4932-A5AD-C45A52903A07}"/>
                </a:ext>
              </a:extLst>
            </p:cNvPr>
            <p:cNvSpPr txBox="1"/>
            <p:nvPr/>
          </p:nvSpPr>
          <p:spPr>
            <a:xfrm>
              <a:off x="704574" y="4153314"/>
              <a:ext cx="103248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cs typeface="Arial" pitchFamily="34" charset="0"/>
                </a:rPr>
                <a:t>2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91" name="Text Placeholder 10">
              <a:extLst>
                <a:ext uri="{FF2B5EF4-FFF2-40B4-BE49-F238E27FC236}">
                  <a16:creationId xmlns:a16="http://schemas.microsoft.com/office/drawing/2014/main" id="{D5D9C6DE-3817-4254-A9D4-9EF6771FA6BC}"/>
                </a:ext>
              </a:extLst>
            </p:cNvPr>
            <p:cNvSpPr txBox="1">
              <a:spLocks/>
            </p:cNvSpPr>
            <p:nvPr/>
          </p:nvSpPr>
          <p:spPr>
            <a:xfrm>
              <a:off x="1646488" y="4112474"/>
              <a:ext cx="1376734" cy="72801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Pandas</a:t>
              </a:r>
              <a:endParaRPr lang="en-US" altLang="ko-KR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773AEA2-C5CF-46B7-B48A-9FBCA5996FD6}"/>
                </a:ext>
              </a:extLst>
            </p:cNvPr>
            <p:cNvSpPr txBox="1"/>
            <p:nvPr/>
          </p:nvSpPr>
          <p:spPr>
            <a:xfrm>
              <a:off x="691715" y="4881324"/>
              <a:ext cx="2331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40F816D-9C8A-43E1-A4CB-07E8532CC292}"/>
              </a:ext>
            </a:extLst>
          </p:cNvPr>
          <p:cNvGrpSpPr/>
          <p:nvPr/>
        </p:nvGrpSpPr>
        <p:grpSpPr>
          <a:xfrm>
            <a:off x="7560145" y="4345645"/>
            <a:ext cx="2331507" cy="1045849"/>
            <a:chOff x="691715" y="4112474"/>
            <a:chExt cx="2331507" cy="104584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D4091A-3306-4AB7-B62F-2F26F16FBFAD}"/>
                </a:ext>
              </a:extLst>
            </p:cNvPr>
            <p:cNvSpPr txBox="1"/>
            <p:nvPr/>
          </p:nvSpPr>
          <p:spPr>
            <a:xfrm>
              <a:off x="704574" y="4153314"/>
              <a:ext cx="103248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cs typeface="Arial" pitchFamily="34" charset="0"/>
                </a:rPr>
                <a:t>3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95" name="Text Placeholder 10">
              <a:extLst>
                <a:ext uri="{FF2B5EF4-FFF2-40B4-BE49-F238E27FC236}">
                  <a16:creationId xmlns:a16="http://schemas.microsoft.com/office/drawing/2014/main" id="{C656E285-2668-4E86-8296-BD7345768BEC}"/>
                </a:ext>
              </a:extLst>
            </p:cNvPr>
            <p:cNvSpPr txBox="1">
              <a:spLocks/>
            </p:cNvSpPr>
            <p:nvPr/>
          </p:nvSpPr>
          <p:spPr>
            <a:xfrm>
              <a:off x="1646488" y="4112474"/>
              <a:ext cx="1376734" cy="72801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 err="1" smtClean="0">
                  <a:solidFill>
                    <a:schemeClr val="accent1"/>
                  </a:solidFill>
                  <a:cs typeface="Arial" pitchFamily="34" charset="0"/>
                </a:rPr>
                <a:t>Numpy</a:t>
              </a:r>
              <a:endParaRPr lang="en-US" altLang="ko-KR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E9A51E-2BD2-48D2-A9E9-6FE8831C92E8}"/>
                </a:ext>
              </a:extLst>
            </p:cNvPr>
            <p:cNvSpPr txBox="1"/>
            <p:nvPr/>
          </p:nvSpPr>
          <p:spPr>
            <a:xfrm>
              <a:off x="691715" y="4881324"/>
              <a:ext cx="2331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57" y="2343714"/>
            <a:ext cx="2223074" cy="141922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882" y="2343715"/>
            <a:ext cx="2018589" cy="141922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004" y="2343715"/>
            <a:ext cx="2200916" cy="14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64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smtClean="0"/>
              <a:t>3. </a:t>
            </a:r>
            <a:r>
              <a:rPr lang="ko-KR" altLang="en-US" sz="4400" dirty="0" smtClean="0"/>
              <a:t>빅데이터 </a:t>
            </a:r>
            <a:r>
              <a:rPr lang="en-US" altLang="ko-KR" sz="4400" dirty="0" smtClean="0"/>
              <a:t>– </a:t>
            </a:r>
            <a:r>
              <a:rPr lang="ko-KR" altLang="en-US" sz="4400" dirty="0"/>
              <a:t>코사인 </a:t>
            </a:r>
            <a:r>
              <a:rPr lang="ko-KR" altLang="en-US" sz="4400" dirty="0" smtClean="0"/>
              <a:t>유사도</a:t>
            </a:r>
            <a:endParaRPr lang="en-US" altLang="ko-KR" sz="44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4129D96-D95B-46A9-BCC5-7F50C4E04C44}"/>
              </a:ext>
            </a:extLst>
          </p:cNvPr>
          <p:cNvSpPr/>
          <p:nvPr/>
        </p:nvSpPr>
        <p:spPr>
          <a:xfrm>
            <a:off x="2872398" y="742138"/>
            <a:ext cx="16901" cy="16901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사각형: 둥근 모서리 32">
            <a:extLst>
              <a:ext uri="{FF2B5EF4-FFF2-40B4-BE49-F238E27FC236}">
                <a16:creationId xmlns:a16="http://schemas.microsoft.com/office/drawing/2014/main" id="{BE45423C-B6E8-45AF-A8C5-BCE5563F0E4D}"/>
              </a:ext>
            </a:extLst>
          </p:cNvPr>
          <p:cNvSpPr/>
          <p:nvPr/>
        </p:nvSpPr>
        <p:spPr>
          <a:xfrm>
            <a:off x="7772771" y="5684861"/>
            <a:ext cx="3276000" cy="154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38">
            <a:extLst>
              <a:ext uri="{FF2B5EF4-FFF2-40B4-BE49-F238E27FC236}">
                <a16:creationId xmlns:a16="http://schemas.microsoft.com/office/drawing/2014/main" id="{16B2E7F0-98DF-4743-A0D9-C05B2972C5B6}"/>
              </a:ext>
            </a:extLst>
          </p:cNvPr>
          <p:cNvGrpSpPr/>
          <p:nvPr/>
        </p:nvGrpSpPr>
        <p:grpSpPr>
          <a:xfrm rot="1205143">
            <a:off x="8265091" y="2150541"/>
            <a:ext cx="3299252" cy="2176495"/>
            <a:chOff x="6345690" y="2428150"/>
            <a:chExt cx="3299252" cy="2176495"/>
          </a:xfrm>
          <a:solidFill>
            <a:schemeClr val="accent6"/>
          </a:solidFill>
        </p:grpSpPr>
        <p:sp>
          <p:nvSpPr>
            <p:cNvPr id="44" name="현 34">
              <a:extLst>
                <a:ext uri="{FF2B5EF4-FFF2-40B4-BE49-F238E27FC236}">
                  <a16:creationId xmlns:a16="http://schemas.microsoft.com/office/drawing/2014/main" id="{222B89F1-B720-402B-B558-7448BB59928B}"/>
                </a:ext>
              </a:extLst>
            </p:cNvPr>
            <p:cNvSpPr/>
            <p:nvPr/>
          </p:nvSpPr>
          <p:spPr>
            <a:xfrm>
              <a:off x="6345690" y="2796201"/>
              <a:ext cx="3299252" cy="1808444"/>
            </a:xfrm>
            <a:custGeom>
              <a:avLst/>
              <a:gdLst>
                <a:gd name="connsiteX0" fmla="*/ 10326 w 3301582"/>
                <a:gd name="connsiteY0" fmla="*/ 1835145 h 3301582"/>
                <a:gd name="connsiteX1" fmla="*/ 772665 w 3301582"/>
                <a:gd name="connsiteY1" fmla="*/ 252933 h 3301582"/>
                <a:gd name="connsiteX2" fmla="*/ 2528955 w 3301582"/>
                <a:gd name="connsiteY2" fmla="*/ 252957 h 3301582"/>
                <a:gd name="connsiteX3" fmla="*/ 3291251 w 3301582"/>
                <a:gd name="connsiteY3" fmla="*/ 1835189 h 3301582"/>
                <a:gd name="connsiteX4" fmla="*/ 10326 w 3301582"/>
                <a:gd name="connsiteY4" fmla="*/ 1835145 h 3301582"/>
                <a:gd name="connsiteX0" fmla="*/ 7964 w 3299252"/>
                <a:gd name="connsiteY0" fmla="*/ 1808400 h 1808444"/>
                <a:gd name="connsiteX1" fmla="*/ 770303 w 3299252"/>
                <a:gd name="connsiteY1" fmla="*/ 226188 h 1808444"/>
                <a:gd name="connsiteX2" fmla="*/ 2526593 w 3299252"/>
                <a:gd name="connsiteY2" fmla="*/ 226212 h 1808444"/>
                <a:gd name="connsiteX3" fmla="*/ 3288889 w 3299252"/>
                <a:gd name="connsiteY3" fmla="*/ 1808444 h 1808444"/>
                <a:gd name="connsiteX4" fmla="*/ 7964 w 3299252"/>
                <a:gd name="connsiteY4" fmla="*/ 1808400 h 180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252" h="1808444">
                  <a:moveTo>
                    <a:pt x="7964" y="1808400"/>
                  </a:moveTo>
                  <a:cubicBezTo>
                    <a:pt x="-62839" y="1178363"/>
                    <a:pt x="350532" y="489886"/>
                    <a:pt x="770303" y="226188"/>
                  </a:cubicBezTo>
                  <a:cubicBezTo>
                    <a:pt x="1190074" y="-37510"/>
                    <a:pt x="1989741" y="-111056"/>
                    <a:pt x="2526593" y="226212"/>
                  </a:cubicBezTo>
                  <a:cubicBezTo>
                    <a:pt x="3063445" y="563480"/>
                    <a:pt x="3359709" y="1178409"/>
                    <a:pt x="3288889" y="1808444"/>
                  </a:cubicBezTo>
                  <a:lnTo>
                    <a:pt x="7964" y="1808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36">
              <a:extLst>
                <a:ext uri="{FF2B5EF4-FFF2-40B4-BE49-F238E27FC236}">
                  <a16:creationId xmlns:a16="http://schemas.microsoft.com/office/drawing/2014/main" id="{68678A97-1E75-4B06-AB8D-F1A4A0B8E7FB}"/>
                </a:ext>
              </a:extLst>
            </p:cNvPr>
            <p:cNvSpPr/>
            <p:nvPr/>
          </p:nvSpPr>
          <p:spPr>
            <a:xfrm>
              <a:off x="7714357" y="2428150"/>
              <a:ext cx="559524" cy="256125"/>
            </a:xfrm>
            <a:prstGeom prst="roundRect">
              <a:avLst>
                <a:gd name="adj" fmla="val 433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37">
              <a:extLst>
                <a:ext uri="{FF2B5EF4-FFF2-40B4-BE49-F238E27FC236}">
                  <a16:creationId xmlns:a16="http://schemas.microsoft.com/office/drawing/2014/main" id="{D6026673-EDD1-4533-9BD3-52AE3010035F}"/>
                </a:ext>
              </a:extLst>
            </p:cNvPr>
            <p:cNvSpPr/>
            <p:nvPr/>
          </p:nvSpPr>
          <p:spPr>
            <a:xfrm>
              <a:off x="7848477" y="2593707"/>
              <a:ext cx="291285" cy="3333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2C46DE-ED19-4DF6-BEF7-10239977FD7D}"/>
              </a:ext>
            </a:extLst>
          </p:cNvPr>
          <p:cNvGrpSpPr/>
          <p:nvPr/>
        </p:nvGrpSpPr>
        <p:grpSpPr>
          <a:xfrm>
            <a:off x="9018056" y="4615281"/>
            <a:ext cx="990089" cy="1056095"/>
            <a:chOff x="1091208" y="819149"/>
            <a:chExt cx="2553891" cy="272415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247E42-30B1-4198-AC8A-256ED467530E}"/>
                </a:ext>
              </a:extLst>
            </p:cNvPr>
            <p:cNvSpPr/>
            <p:nvPr/>
          </p:nvSpPr>
          <p:spPr>
            <a:xfrm rot="10800000">
              <a:off x="1412965" y="2287389"/>
              <a:ext cx="1916563" cy="1255910"/>
            </a:xfrm>
            <a:custGeom>
              <a:avLst/>
              <a:gdLst>
                <a:gd name="connsiteX0" fmla="*/ 514180 w 1916563"/>
                <a:gd name="connsiteY0" fmla="*/ 952499 h 1255910"/>
                <a:gd name="connsiteX1" fmla="*/ 585617 w 1916563"/>
                <a:gd name="connsiteY1" fmla="*/ 881062 h 1255910"/>
                <a:gd name="connsiteX2" fmla="*/ 585617 w 1916563"/>
                <a:gd name="connsiteY2" fmla="*/ 185736 h 1255910"/>
                <a:gd name="connsiteX3" fmla="*/ 514180 w 1916563"/>
                <a:gd name="connsiteY3" fmla="*/ 114299 h 1255910"/>
                <a:gd name="connsiteX4" fmla="*/ 442743 w 1916563"/>
                <a:gd name="connsiteY4" fmla="*/ 185736 h 1255910"/>
                <a:gd name="connsiteX5" fmla="*/ 442743 w 1916563"/>
                <a:gd name="connsiteY5" fmla="*/ 881062 h 1255910"/>
                <a:gd name="connsiteX6" fmla="*/ 514180 w 1916563"/>
                <a:gd name="connsiteY6" fmla="*/ 952499 h 1255910"/>
                <a:gd name="connsiteX7" fmla="*/ 958282 w 1916563"/>
                <a:gd name="connsiteY7" fmla="*/ 952499 h 1255910"/>
                <a:gd name="connsiteX8" fmla="*/ 1029719 w 1916563"/>
                <a:gd name="connsiteY8" fmla="*/ 881062 h 1255910"/>
                <a:gd name="connsiteX9" fmla="*/ 1029719 w 1916563"/>
                <a:gd name="connsiteY9" fmla="*/ 185736 h 1255910"/>
                <a:gd name="connsiteX10" fmla="*/ 958282 w 1916563"/>
                <a:gd name="connsiteY10" fmla="*/ 114299 h 1255910"/>
                <a:gd name="connsiteX11" fmla="*/ 886845 w 1916563"/>
                <a:gd name="connsiteY11" fmla="*/ 185736 h 1255910"/>
                <a:gd name="connsiteX12" fmla="*/ 886845 w 1916563"/>
                <a:gd name="connsiteY12" fmla="*/ 881062 h 1255910"/>
                <a:gd name="connsiteX13" fmla="*/ 958282 w 1916563"/>
                <a:gd name="connsiteY13" fmla="*/ 952499 h 1255910"/>
                <a:gd name="connsiteX14" fmla="*/ 1402384 w 1916563"/>
                <a:gd name="connsiteY14" fmla="*/ 952499 h 1255910"/>
                <a:gd name="connsiteX15" fmla="*/ 1473821 w 1916563"/>
                <a:gd name="connsiteY15" fmla="*/ 881062 h 1255910"/>
                <a:gd name="connsiteX16" fmla="*/ 1473821 w 1916563"/>
                <a:gd name="connsiteY16" fmla="*/ 185736 h 1255910"/>
                <a:gd name="connsiteX17" fmla="*/ 1402384 w 1916563"/>
                <a:gd name="connsiteY17" fmla="*/ 114299 h 1255910"/>
                <a:gd name="connsiteX18" fmla="*/ 1330947 w 1916563"/>
                <a:gd name="connsiteY18" fmla="*/ 185736 h 1255910"/>
                <a:gd name="connsiteX19" fmla="*/ 1330947 w 1916563"/>
                <a:gd name="connsiteY19" fmla="*/ 881062 h 1255910"/>
                <a:gd name="connsiteX20" fmla="*/ 1402384 w 1916563"/>
                <a:gd name="connsiteY20" fmla="*/ 952499 h 1255910"/>
                <a:gd name="connsiteX21" fmla="*/ 1407467 w 1916563"/>
                <a:gd name="connsiteY21" fmla="*/ 1255910 h 1255910"/>
                <a:gd name="connsiteX22" fmla="*/ 1290141 w 1916563"/>
                <a:gd name="connsiteY22" fmla="*/ 1192228 h 1255910"/>
                <a:gd name="connsiteX23" fmla="*/ 999128 w 1916563"/>
                <a:gd name="connsiteY23" fmla="*/ 1133475 h 1255910"/>
                <a:gd name="connsiteX24" fmla="*/ 708114 w 1916563"/>
                <a:gd name="connsiteY24" fmla="*/ 1192228 h 1255910"/>
                <a:gd name="connsiteX25" fmla="*/ 606827 w 1916563"/>
                <a:gd name="connsiteY25" fmla="*/ 1247205 h 1255910"/>
                <a:gd name="connsiteX26" fmla="*/ 596836 w 1916563"/>
                <a:gd name="connsiteY26" fmla="*/ 1238962 h 1255910"/>
                <a:gd name="connsiteX27" fmla="*/ 251493 w 1916563"/>
                <a:gd name="connsiteY27" fmla="*/ 1133475 h 1255910"/>
                <a:gd name="connsiteX28" fmla="*/ 11070 w 1916563"/>
                <a:gd name="connsiteY28" fmla="*/ 1182014 h 1255910"/>
                <a:gd name="connsiteX29" fmla="*/ 0 w 1916563"/>
                <a:gd name="connsiteY29" fmla="*/ 1188023 h 1255910"/>
                <a:gd name="connsiteX30" fmla="*/ 297006 w 1916563"/>
                <a:gd name="connsiteY30" fmla="*/ 0 h 1255910"/>
                <a:gd name="connsiteX31" fmla="*/ 1625743 w 1916563"/>
                <a:gd name="connsiteY31" fmla="*/ 0 h 1255910"/>
                <a:gd name="connsiteX32" fmla="*/ 1916563 w 1916563"/>
                <a:gd name="connsiteY32" fmla="*/ 1163282 h 1255910"/>
                <a:gd name="connsiteX33" fmla="*/ 1856027 w 1916563"/>
                <a:gd name="connsiteY33" fmla="*/ 1144490 h 1255910"/>
                <a:gd name="connsiteX34" fmla="*/ 1746763 w 1916563"/>
                <a:gd name="connsiteY34" fmla="*/ 1133475 h 1255910"/>
                <a:gd name="connsiteX35" fmla="*/ 1443637 w 1916563"/>
                <a:gd name="connsiteY35" fmla="*/ 1226068 h 125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16563" h="1255910">
                  <a:moveTo>
                    <a:pt x="514180" y="952499"/>
                  </a:moveTo>
                  <a:cubicBezTo>
                    <a:pt x="553634" y="952499"/>
                    <a:pt x="585617" y="920516"/>
                    <a:pt x="585617" y="881062"/>
                  </a:cubicBezTo>
                  <a:lnTo>
                    <a:pt x="585617" y="185736"/>
                  </a:lnTo>
                  <a:cubicBezTo>
                    <a:pt x="585617" y="146282"/>
                    <a:pt x="553634" y="114299"/>
                    <a:pt x="514180" y="114299"/>
                  </a:cubicBezTo>
                  <a:cubicBezTo>
                    <a:pt x="474726" y="114299"/>
                    <a:pt x="442743" y="146282"/>
                    <a:pt x="442743" y="185736"/>
                  </a:cubicBezTo>
                  <a:lnTo>
                    <a:pt x="442743" y="881062"/>
                  </a:lnTo>
                  <a:cubicBezTo>
                    <a:pt x="442743" y="920516"/>
                    <a:pt x="474726" y="952499"/>
                    <a:pt x="514180" y="952499"/>
                  </a:cubicBezTo>
                  <a:close/>
                  <a:moveTo>
                    <a:pt x="958282" y="952499"/>
                  </a:moveTo>
                  <a:cubicBezTo>
                    <a:pt x="997736" y="952499"/>
                    <a:pt x="1029719" y="920516"/>
                    <a:pt x="1029719" y="881062"/>
                  </a:cubicBezTo>
                  <a:lnTo>
                    <a:pt x="1029719" y="185736"/>
                  </a:lnTo>
                  <a:cubicBezTo>
                    <a:pt x="1029719" y="146282"/>
                    <a:pt x="997736" y="114299"/>
                    <a:pt x="958282" y="114299"/>
                  </a:cubicBezTo>
                  <a:cubicBezTo>
                    <a:pt x="918828" y="114299"/>
                    <a:pt x="886845" y="146282"/>
                    <a:pt x="886845" y="185736"/>
                  </a:cubicBezTo>
                  <a:lnTo>
                    <a:pt x="886845" y="881062"/>
                  </a:lnTo>
                  <a:cubicBezTo>
                    <a:pt x="886845" y="920516"/>
                    <a:pt x="918828" y="952499"/>
                    <a:pt x="958282" y="952499"/>
                  </a:cubicBezTo>
                  <a:close/>
                  <a:moveTo>
                    <a:pt x="1402384" y="952499"/>
                  </a:moveTo>
                  <a:cubicBezTo>
                    <a:pt x="1441838" y="952499"/>
                    <a:pt x="1473821" y="920516"/>
                    <a:pt x="1473821" y="881062"/>
                  </a:cubicBezTo>
                  <a:lnTo>
                    <a:pt x="1473821" y="185736"/>
                  </a:lnTo>
                  <a:cubicBezTo>
                    <a:pt x="1473821" y="146282"/>
                    <a:pt x="1441838" y="114299"/>
                    <a:pt x="1402384" y="114299"/>
                  </a:cubicBezTo>
                  <a:cubicBezTo>
                    <a:pt x="1362930" y="114299"/>
                    <a:pt x="1330947" y="146282"/>
                    <a:pt x="1330947" y="185736"/>
                  </a:cubicBezTo>
                  <a:lnTo>
                    <a:pt x="1330947" y="881062"/>
                  </a:lnTo>
                  <a:cubicBezTo>
                    <a:pt x="1330947" y="920516"/>
                    <a:pt x="1362930" y="952499"/>
                    <a:pt x="1402384" y="952499"/>
                  </a:cubicBezTo>
                  <a:close/>
                  <a:moveTo>
                    <a:pt x="1407467" y="1255910"/>
                  </a:moveTo>
                  <a:lnTo>
                    <a:pt x="1290141" y="1192228"/>
                  </a:lnTo>
                  <a:cubicBezTo>
                    <a:pt x="1200696" y="1154396"/>
                    <a:pt x="1102354" y="1133475"/>
                    <a:pt x="999128" y="1133475"/>
                  </a:cubicBezTo>
                  <a:cubicBezTo>
                    <a:pt x="895901" y="1133475"/>
                    <a:pt x="797560" y="1154396"/>
                    <a:pt x="708114" y="1192228"/>
                  </a:cubicBezTo>
                  <a:lnTo>
                    <a:pt x="606827" y="1247205"/>
                  </a:lnTo>
                  <a:lnTo>
                    <a:pt x="596836" y="1238962"/>
                  </a:lnTo>
                  <a:cubicBezTo>
                    <a:pt x="498256" y="1172363"/>
                    <a:pt x="379416" y="1133475"/>
                    <a:pt x="251493" y="1133475"/>
                  </a:cubicBezTo>
                  <a:cubicBezTo>
                    <a:pt x="166211" y="1133475"/>
                    <a:pt x="84966" y="1150759"/>
                    <a:pt x="11070" y="1182014"/>
                  </a:cubicBezTo>
                  <a:lnTo>
                    <a:pt x="0" y="1188023"/>
                  </a:lnTo>
                  <a:lnTo>
                    <a:pt x="297006" y="0"/>
                  </a:lnTo>
                  <a:lnTo>
                    <a:pt x="1625743" y="0"/>
                  </a:lnTo>
                  <a:lnTo>
                    <a:pt x="1916563" y="1163282"/>
                  </a:lnTo>
                  <a:lnTo>
                    <a:pt x="1856027" y="1144490"/>
                  </a:lnTo>
                  <a:cubicBezTo>
                    <a:pt x="1820733" y="1137268"/>
                    <a:pt x="1784191" y="1133475"/>
                    <a:pt x="1746763" y="1133475"/>
                  </a:cubicBezTo>
                  <a:cubicBezTo>
                    <a:pt x="1634478" y="1133475"/>
                    <a:pt x="1530166" y="1167609"/>
                    <a:pt x="1443637" y="12260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4246E5C-95C4-4DC9-B8D0-A6AC8AAD0F8D}"/>
                </a:ext>
              </a:extLst>
            </p:cNvPr>
            <p:cNvSpPr/>
            <p:nvPr/>
          </p:nvSpPr>
          <p:spPr>
            <a:xfrm>
              <a:off x="1091208" y="819149"/>
              <a:ext cx="2553891" cy="1438276"/>
            </a:xfrm>
            <a:custGeom>
              <a:avLst/>
              <a:gdLst>
                <a:gd name="connsiteX0" fmla="*/ 859731 w 2553891"/>
                <a:gd name="connsiteY0" fmla="*/ 448666 h 1438276"/>
                <a:gd name="connsiteX1" fmla="*/ 788788 w 2553891"/>
                <a:gd name="connsiteY1" fmla="*/ 519609 h 1438276"/>
                <a:gd name="connsiteX2" fmla="*/ 859731 w 2553891"/>
                <a:gd name="connsiteY2" fmla="*/ 590552 h 1438276"/>
                <a:gd name="connsiteX3" fmla="*/ 930674 w 2553891"/>
                <a:gd name="connsiteY3" fmla="*/ 519609 h 1438276"/>
                <a:gd name="connsiteX4" fmla="*/ 859731 w 2553891"/>
                <a:gd name="connsiteY4" fmla="*/ 448666 h 1438276"/>
                <a:gd name="connsiteX5" fmla="*/ 1586111 w 2553891"/>
                <a:gd name="connsiteY5" fmla="*/ 351035 h 1438276"/>
                <a:gd name="connsiteX6" fmla="*/ 1452761 w 2553891"/>
                <a:gd name="connsiteY6" fmla="*/ 484385 h 1438276"/>
                <a:gd name="connsiteX7" fmla="*/ 1586111 w 2553891"/>
                <a:gd name="connsiteY7" fmla="*/ 617735 h 1438276"/>
                <a:gd name="connsiteX8" fmla="*/ 1719461 w 2553891"/>
                <a:gd name="connsiteY8" fmla="*/ 484385 h 1438276"/>
                <a:gd name="connsiteX9" fmla="*/ 1586111 w 2553891"/>
                <a:gd name="connsiteY9" fmla="*/ 351035 h 1438276"/>
                <a:gd name="connsiteX10" fmla="*/ 1191220 w 2553891"/>
                <a:gd name="connsiteY10" fmla="*/ 217685 h 1438276"/>
                <a:gd name="connsiteX11" fmla="*/ 1093588 w 2553891"/>
                <a:gd name="connsiteY11" fmla="*/ 315317 h 1438276"/>
                <a:gd name="connsiteX12" fmla="*/ 1191220 w 2553891"/>
                <a:gd name="connsiteY12" fmla="*/ 412949 h 1438276"/>
                <a:gd name="connsiteX13" fmla="*/ 1288852 w 2553891"/>
                <a:gd name="connsiteY13" fmla="*/ 315317 h 1438276"/>
                <a:gd name="connsiteX14" fmla="*/ 1191220 w 2553891"/>
                <a:gd name="connsiteY14" fmla="*/ 217685 h 1438276"/>
                <a:gd name="connsiteX15" fmla="*/ 1240632 w 2553891"/>
                <a:gd name="connsiteY15" fmla="*/ 0 h 1438276"/>
                <a:gd name="connsiteX16" fmla="*/ 1749140 w 2553891"/>
                <a:gd name="connsiteY16" fmla="*/ 210631 h 1438276"/>
                <a:gd name="connsiteX17" fmla="*/ 1801481 w 2553891"/>
                <a:gd name="connsiteY17" fmla="*/ 274070 h 1438276"/>
                <a:gd name="connsiteX18" fmla="*/ 1840033 w 2553891"/>
                <a:gd name="connsiteY18" fmla="*/ 262103 h 1438276"/>
                <a:gd name="connsiteX19" fmla="*/ 1959769 w 2553891"/>
                <a:gd name="connsiteY19" fmla="*/ 250032 h 1438276"/>
                <a:gd name="connsiteX20" fmla="*/ 2553891 w 2553891"/>
                <a:gd name="connsiteY20" fmla="*/ 844154 h 1438276"/>
                <a:gd name="connsiteX21" fmla="*/ 1959769 w 2553891"/>
                <a:gd name="connsiteY21" fmla="*/ 1438276 h 1438276"/>
                <a:gd name="connsiteX22" fmla="*/ 1627590 w 2553891"/>
                <a:gd name="connsiteY22" fmla="*/ 1336810 h 1438276"/>
                <a:gd name="connsiteX23" fmla="*/ 1617980 w 2553891"/>
                <a:gd name="connsiteY23" fmla="*/ 1328881 h 1438276"/>
                <a:gd name="connsiteX24" fmla="*/ 1520553 w 2553891"/>
                <a:gd name="connsiteY24" fmla="*/ 1381763 h 1438276"/>
                <a:gd name="connsiteX25" fmla="*/ 1240632 w 2553891"/>
                <a:gd name="connsiteY25" fmla="*/ 1438276 h 1438276"/>
                <a:gd name="connsiteX26" fmla="*/ 960711 w 2553891"/>
                <a:gd name="connsiteY26" fmla="*/ 1381763 h 1438276"/>
                <a:gd name="connsiteX27" fmla="*/ 847857 w 2553891"/>
                <a:gd name="connsiteY27" fmla="*/ 1320508 h 1438276"/>
                <a:gd name="connsiteX28" fmla="*/ 813066 w 2553891"/>
                <a:gd name="connsiteY28" fmla="*/ 1349213 h 1438276"/>
                <a:gd name="connsiteX29" fmla="*/ 521494 w 2553891"/>
                <a:gd name="connsiteY29" fmla="*/ 1438276 h 1438276"/>
                <a:gd name="connsiteX30" fmla="*/ 0 w 2553891"/>
                <a:gd name="connsiteY30" fmla="*/ 916782 h 1438276"/>
                <a:gd name="connsiteX31" fmla="*/ 521494 w 2553891"/>
                <a:gd name="connsiteY31" fmla="*/ 395288 h 1438276"/>
                <a:gd name="connsiteX32" fmla="*/ 597682 w 2553891"/>
                <a:gd name="connsiteY32" fmla="*/ 402969 h 1438276"/>
                <a:gd name="connsiteX33" fmla="*/ 644311 w 2553891"/>
                <a:gd name="connsiteY33" fmla="*/ 317061 h 1438276"/>
                <a:gd name="connsiteX34" fmla="*/ 1240632 w 2553891"/>
                <a:gd name="connsiteY34" fmla="*/ 0 h 143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3891" h="1438276">
                  <a:moveTo>
                    <a:pt x="859731" y="448666"/>
                  </a:moveTo>
                  <a:cubicBezTo>
                    <a:pt x="820550" y="448666"/>
                    <a:pt x="788788" y="480428"/>
                    <a:pt x="788788" y="519609"/>
                  </a:cubicBezTo>
                  <a:cubicBezTo>
                    <a:pt x="788788" y="558790"/>
                    <a:pt x="820550" y="590552"/>
                    <a:pt x="859731" y="590552"/>
                  </a:cubicBezTo>
                  <a:cubicBezTo>
                    <a:pt x="898912" y="590552"/>
                    <a:pt x="930674" y="558790"/>
                    <a:pt x="930674" y="519609"/>
                  </a:cubicBezTo>
                  <a:cubicBezTo>
                    <a:pt x="930674" y="480428"/>
                    <a:pt x="898912" y="448666"/>
                    <a:pt x="859731" y="448666"/>
                  </a:cubicBezTo>
                  <a:close/>
                  <a:moveTo>
                    <a:pt x="1586111" y="351035"/>
                  </a:moveTo>
                  <a:cubicBezTo>
                    <a:pt x="1512464" y="351035"/>
                    <a:pt x="1452761" y="410738"/>
                    <a:pt x="1452761" y="484385"/>
                  </a:cubicBezTo>
                  <a:cubicBezTo>
                    <a:pt x="1452761" y="558032"/>
                    <a:pt x="1512464" y="617735"/>
                    <a:pt x="1586111" y="617735"/>
                  </a:cubicBezTo>
                  <a:cubicBezTo>
                    <a:pt x="1659758" y="617735"/>
                    <a:pt x="1719461" y="558032"/>
                    <a:pt x="1719461" y="484385"/>
                  </a:cubicBezTo>
                  <a:cubicBezTo>
                    <a:pt x="1719461" y="410738"/>
                    <a:pt x="1659758" y="351035"/>
                    <a:pt x="1586111" y="351035"/>
                  </a:cubicBezTo>
                  <a:close/>
                  <a:moveTo>
                    <a:pt x="1191220" y="217685"/>
                  </a:moveTo>
                  <a:cubicBezTo>
                    <a:pt x="1137299" y="217685"/>
                    <a:pt x="1093588" y="261396"/>
                    <a:pt x="1093588" y="315317"/>
                  </a:cubicBezTo>
                  <a:cubicBezTo>
                    <a:pt x="1093588" y="369238"/>
                    <a:pt x="1137299" y="412949"/>
                    <a:pt x="1191220" y="412949"/>
                  </a:cubicBezTo>
                  <a:cubicBezTo>
                    <a:pt x="1245141" y="412949"/>
                    <a:pt x="1288852" y="369238"/>
                    <a:pt x="1288852" y="315317"/>
                  </a:cubicBezTo>
                  <a:cubicBezTo>
                    <a:pt x="1288852" y="261396"/>
                    <a:pt x="1245141" y="217685"/>
                    <a:pt x="1191220" y="217685"/>
                  </a:cubicBezTo>
                  <a:close/>
                  <a:moveTo>
                    <a:pt x="1240632" y="0"/>
                  </a:moveTo>
                  <a:cubicBezTo>
                    <a:pt x="1439217" y="0"/>
                    <a:pt x="1619001" y="80492"/>
                    <a:pt x="1749140" y="210631"/>
                  </a:cubicBezTo>
                  <a:lnTo>
                    <a:pt x="1801481" y="274070"/>
                  </a:lnTo>
                  <a:lnTo>
                    <a:pt x="1840033" y="262103"/>
                  </a:lnTo>
                  <a:cubicBezTo>
                    <a:pt x="1878709" y="254188"/>
                    <a:pt x="1918753" y="250032"/>
                    <a:pt x="1959769" y="250032"/>
                  </a:cubicBezTo>
                  <a:cubicBezTo>
                    <a:pt x="2287894" y="250032"/>
                    <a:pt x="2553891" y="516029"/>
                    <a:pt x="2553891" y="844154"/>
                  </a:cubicBezTo>
                  <a:cubicBezTo>
                    <a:pt x="2553891" y="1172279"/>
                    <a:pt x="2287894" y="1438276"/>
                    <a:pt x="1959769" y="1438276"/>
                  </a:cubicBezTo>
                  <a:cubicBezTo>
                    <a:pt x="1836722" y="1438276"/>
                    <a:pt x="1722412" y="1400870"/>
                    <a:pt x="1627590" y="1336810"/>
                  </a:cubicBezTo>
                  <a:lnTo>
                    <a:pt x="1617980" y="1328881"/>
                  </a:lnTo>
                  <a:lnTo>
                    <a:pt x="1520553" y="1381763"/>
                  </a:lnTo>
                  <a:cubicBezTo>
                    <a:pt x="1434517" y="1418153"/>
                    <a:pt x="1339924" y="1438276"/>
                    <a:pt x="1240632" y="1438276"/>
                  </a:cubicBezTo>
                  <a:cubicBezTo>
                    <a:pt x="1141340" y="1438276"/>
                    <a:pt x="1046747" y="1418153"/>
                    <a:pt x="960711" y="1381763"/>
                  </a:cubicBezTo>
                  <a:lnTo>
                    <a:pt x="847857" y="1320508"/>
                  </a:lnTo>
                  <a:lnTo>
                    <a:pt x="813066" y="1349213"/>
                  </a:lnTo>
                  <a:cubicBezTo>
                    <a:pt x="729835" y="1405443"/>
                    <a:pt x="629499" y="1438276"/>
                    <a:pt x="521494" y="1438276"/>
                  </a:cubicBezTo>
                  <a:cubicBezTo>
                    <a:pt x="233481" y="1438276"/>
                    <a:pt x="0" y="1204795"/>
                    <a:pt x="0" y="916782"/>
                  </a:cubicBezTo>
                  <a:cubicBezTo>
                    <a:pt x="0" y="628769"/>
                    <a:pt x="233481" y="395288"/>
                    <a:pt x="521494" y="395288"/>
                  </a:cubicBezTo>
                  <a:lnTo>
                    <a:pt x="597682" y="402969"/>
                  </a:lnTo>
                  <a:lnTo>
                    <a:pt x="644311" y="317061"/>
                  </a:lnTo>
                  <a:cubicBezTo>
                    <a:pt x="773546" y="125769"/>
                    <a:pt x="992401" y="0"/>
                    <a:pt x="1240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C1A38A-AAE7-4CBA-9491-0102EF3F5172}"/>
              </a:ext>
            </a:extLst>
          </p:cNvPr>
          <p:cNvGrpSpPr/>
          <p:nvPr/>
        </p:nvGrpSpPr>
        <p:grpSpPr>
          <a:xfrm>
            <a:off x="7813583" y="4602598"/>
            <a:ext cx="1229199" cy="1015892"/>
            <a:chOff x="7159682" y="2774673"/>
            <a:chExt cx="1554048" cy="128436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A89B91A-00E1-48A6-9A0F-FB2C4AC4FFCF}"/>
                </a:ext>
              </a:extLst>
            </p:cNvPr>
            <p:cNvSpPr/>
            <p:nvPr/>
          </p:nvSpPr>
          <p:spPr>
            <a:xfrm rot="353867">
              <a:off x="7226762" y="3100984"/>
              <a:ext cx="1486968" cy="351294"/>
            </a:xfrm>
            <a:custGeom>
              <a:avLst/>
              <a:gdLst>
                <a:gd name="connsiteX0" fmla="*/ 501391 w 1486968"/>
                <a:gd name="connsiteY0" fmla="*/ 0 h 351294"/>
                <a:gd name="connsiteX1" fmla="*/ 1486968 w 1486968"/>
                <a:gd name="connsiteY1" fmla="*/ 351294 h 351294"/>
                <a:gd name="connsiteX2" fmla="*/ 0 w 1486968"/>
                <a:gd name="connsiteY2" fmla="*/ 351294 h 3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968" h="351294">
                  <a:moveTo>
                    <a:pt x="501391" y="0"/>
                  </a:moveTo>
                  <a:lnTo>
                    <a:pt x="1486968" y="351294"/>
                  </a:lnTo>
                  <a:lnTo>
                    <a:pt x="0" y="3512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405FC31-A8CD-487E-8F00-6450037791F5}"/>
                </a:ext>
              </a:extLst>
            </p:cNvPr>
            <p:cNvSpPr/>
            <p:nvPr/>
          </p:nvSpPr>
          <p:spPr>
            <a:xfrm rot="20708099" flipH="1">
              <a:off x="7613429" y="2774673"/>
              <a:ext cx="385295" cy="501689"/>
            </a:xfrm>
            <a:custGeom>
              <a:avLst/>
              <a:gdLst>
                <a:gd name="connsiteX0" fmla="*/ 576705 w 1433451"/>
                <a:gd name="connsiteY0" fmla="*/ 1217596 h 1866484"/>
                <a:gd name="connsiteX1" fmla="*/ 596096 w 1433451"/>
                <a:gd name="connsiteY1" fmla="*/ 1219496 h 1866484"/>
                <a:gd name="connsiteX2" fmla="*/ 601425 w 1433451"/>
                <a:gd name="connsiteY2" fmla="*/ 1316747 h 1866484"/>
                <a:gd name="connsiteX3" fmla="*/ 522062 w 1433451"/>
                <a:gd name="connsiteY3" fmla="*/ 1373205 h 1866484"/>
                <a:gd name="connsiteX4" fmla="*/ 516733 w 1433451"/>
                <a:gd name="connsiteY4" fmla="*/ 1275954 h 1866484"/>
                <a:gd name="connsiteX5" fmla="*/ 576705 w 1433451"/>
                <a:gd name="connsiteY5" fmla="*/ 1217596 h 1866484"/>
                <a:gd name="connsiteX6" fmla="*/ 528944 w 1433451"/>
                <a:gd name="connsiteY6" fmla="*/ 13883 h 1866484"/>
                <a:gd name="connsiteX7" fmla="*/ 329475 w 1433451"/>
                <a:gd name="connsiteY7" fmla="*/ 176666 h 1866484"/>
                <a:gd name="connsiteX8" fmla="*/ 329475 w 1433451"/>
                <a:gd name="connsiteY8" fmla="*/ 301751 h 1866484"/>
                <a:gd name="connsiteX9" fmla="*/ 320283 w 1433451"/>
                <a:gd name="connsiteY9" fmla="*/ 298686 h 1866484"/>
                <a:gd name="connsiteX10" fmla="*/ 88784 w 1433451"/>
                <a:gd name="connsiteY10" fmla="*/ 279082 h 1866484"/>
                <a:gd name="connsiteX11" fmla="*/ 73332 w 1433451"/>
                <a:gd name="connsiteY11" fmla="*/ 400277 h 1866484"/>
                <a:gd name="connsiteX12" fmla="*/ 595082 w 1433451"/>
                <a:gd name="connsiteY12" fmla="*/ 565401 h 1866484"/>
                <a:gd name="connsiteX13" fmla="*/ 768413 w 1433451"/>
                <a:gd name="connsiteY13" fmla="*/ 1010246 h 1866484"/>
                <a:gd name="connsiteX14" fmla="*/ 775661 w 1433451"/>
                <a:gd name="connsiteY14" fmla="*/ 1063851 h 1866484"/>
                <a:gd name="connsiteX15" fmla="*/ 751330 w 1433451"/>
                <a:gd name="connsiteY15" fmla="*/ 1073568 h 1866484"/>
                <a:gd name="connsiteX16" fmla="*/ 478694 w 1433451"/>
                <a:gd name="connsiteY16" fmla="*/ 1177410 h 1866484"/>
                <a:gd name="connsiteX17" fmla="*/ 450558 w 1433451"/>
                <a:gd name="connsiteY17" fmla="*/ 1481089 h 1866484"/>
                <a:gd name="connsiteX18" fmla="*/ 1048801 w 1433451"/>
                <a:gd name="connsiteY18" fmla="*/ 1852544 h 1866484"/>
                <a:gd name="connsiteX19" fmla="*/ 1420256 w 1433451"/>
                <a:gd name="connsiteY19" fmla="*/ 1254301 h 1866484"/>
                <a:gd name="connsiteX20" fmla="*/ 1086525 w 1433451"/>
                <a:gd name="connsiteY20" fmla="*/ 911839 h 1866484"/>
                <a:gd name="connsiteX21" fmla="*/ 968757 w 1433451"/>
                <a:gd name="connsiteY21" fmla="*/ 914422 h 1866484"/>
                <a:gd name="connsiteX22" fmla="*/ 854287 w 1433451"/>
                <a:gd name="connsiteY22" fmla="*/ 1015549 h 1866484"/>
                <a:gd name="connsiteX23" fmla="*/ 836541 w 1433451"/>
                <a:gd name="connsiteY23" fmla="*/ 1030241 h 1866484"/>
                <a:gd name="connsiteX24" fmla="*/ 832182 w 1433451"/>
                <a:gd name="connsiteY24" fmla="*/ 960893 h 1866484"/>
                <a:gd name="connsiteX25" fmla="*/ 658318 w 1433451"/>
                <a:gd name="connsiteY25" fmla="*/ 497232 h 1866484"/>
                <a:gd name="connsiteX26" fmla="*/ 473870 w 1433451"/>
                <a:gd name="connsiteY26" fmla="*/ 358872 h 1866484"/>
                <a:gd name="connsiteX27" fmla="*/ 461632 w 1433451"/>
                <a:gd name="connsiteY27" fmla="*/ 353331 h 1866484"/>
                <a:gd name="connsiteX28" fmla="*/ 656069 w 1433451"/>
                <a:gd name="connsiteY28" fmla="*/ 353331 h 1866484"/>
                <a:gd name="connsiteX29" fmla="*/ 982662 w 1433451"/>
                <a:gd name="connsiteY29" fmla="*/ 176666 h 1866484"/>
                <a:gd name="connsiteX30" fmla="*/ 982662 w 1433451"/>
                <a:gd name="connsiteY30" fmla="*/ 0 h 1866484"/>
                <a:gd name="connsiteX31" fmla="*/ 656069 w 1433451"/>
                <a:gd name="connsiteY31" fmla="*/ 0 h 1866484"/>
                <a:gd name="connsiteX32" fmla="*/ 528944 w 1433451"/>
                <a:gd name="connsiteY32" fmla="*/ 13883 h 18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33451" h="1866484">
                  <a:moveTo>
                    <a:pt x="576705" y="1217596"/>
                  </a:moveTo>
                  <a:cubicBezTo>
                    <a:pt x="583644" y="1216148"/>
                    <a:pt x="590250" y="1216680"/>
                    <a:pt x="596096" y="1219496"/>
                  </a:cubicBezTo>
                  <a:cubicBezTo>
                    <a:pt x="619483" y="1230760"/>
                    <a:pt x="621869" y="1274301"/>
                    <a:pt x="601425" y="1316747"/>
                  </a:cubicBezTo>
                  <a:cubicBezTo>
                    <a:pt x="580981" y="1359193"/>
                    <a:pt x="545448" y="1384469"/>
                    <a:pt x="522062" y="1373205"/>
                  </a:cubicBezTo>
                  <a:cubicBezTo>
                    <a:pt x="498675" y="1361941"/>
                    <a:pt x="496289" y="1318400"/>
                    <a:pt x="516733" y="1275954"/>
                  </a:cubicBezTo>
                  <a:cubicBezTo>
                    <a:pt x="532066" y="1244120"/>
                    <a:pt x="555887" y="1221943"/>
                    <a:pt x="576705" y="1217596"/>
                  </a:cubicBezTo>
                  <a:close/>
                  <a:moveTo>
                    <a:pt x="528944" y="13883"/>
                  </a:moveTo>
                  <a:cubicBezTo>
                    <a:pt x="411725" y="40702"/>
                    <a:pt x="329475" y="103489"/>
                    <a:pt x="329475" y="176666"/>
                  </a:cubicBezTo>
                  <a:lnTo>
                    <a:pt x="329475" y="301751"/>
                  </a:lnTo>
                  <a:lnTo>
                    <a:pt x="320283" y="298686"/>
                  </a:lnTo>
                  <a:cubicBezTo>
                    <a:pt x="241100" y="276887"/>
                    <a:pt x="160573" y="268658"/>
                    <a:pt x="88784" y="279082"/>
                  </a:cubicBezTo>
                  <a:cubicBezTo>
                    <a:pt x="-49256" y="317099"/>
                    <a:pt x="-3750" y="407418"/>
                    <a:pt x="73332" y="400277"/>
                  </a:cubicBezTo>
                  <a:cubicBezTo>
                    <a:pt x="298357" y="368749"/>
                    <a:pt x="503664" y="461411"/>
                    <a:pt x="595082" y="565401"/>
                  </a:cubicBezTo>
                  <a:cubicBezTo>
                    <a:pt x="665074" y="645019"/>
                    <a:pt x="740623" y="850241"/>
                    <a:pt x="768413" y="1010246"/>
                  </a:cubicBezTo>
                  <a:lnTo>
                    <a:pt x="775661" y="1063851"/>
                  </a:lnTo>
                  <a:lnTo>
                    <a:pt x="751330" y="1073568"/>
                  </a:lnTo>
                  <a:cubicBezTo>
                    <a:pt x="651531" y="1103537"/>
                    <a:pt x="597498" y="1055680"/>
                    <a:pt x="478694" y="1177410"/>
                  </a:cubicBezTo>
                  <a:cubicBezTo>
                    <a:pt x="422160" y="1248681"/>
                    <a:pt x="404791" y="1327036"/>
                    <a:pt x="450558" y="1481089"/>
                  </a:cubicBezTo>
                  <a:cubicBezTo>
                    <a:pt x="534154" y="1762478"/>
                    <a:pt x="781026" y="1915170"/>
                    <a:pt x="1048801" y="1852544"/>
                  </a:cubicBezTo>
                  <a:cubicBezTo>
                    <a:pt x="1316576" y="1789918"/>
                    <a:pt x="1482882" y="1522075"/>
                    <a:pt x="1420256" y="1254301"/>
                  </a:cubicBezTo>
                  <a:cubicBezTo>
                    <a:pt x="1381115" y="1086941"/>
                    <a:pt x="1271050" y="953535"/>
                    <a:pt x="1086525" y="911839"/>
                  </a:cubicBezTo>
                  <a:cubicBezTo>
                    <a:pt x="1032559" y="905544"/>
                    <a:pt x="995718" y="907270"/>
                    <a:pt x="968757" y="914422"/>
                  </a:cubicBezTo>
                  <a:cubicBezTo>
                    <a:pt x="908096" y="930513"/>
                    <a:pt x="897450" y="974072"/>
                    <a:pt x="854287" y="1015549"/>
                  </a:cubicBezTo>
                  <a:lnTo>
                    <a:pt x="836541" y="1030241"/>
                  </a:lnTo>
                  <a:lnTo>
                    <a:pt x="832182" y="960893"/>
                  </a:lnTo>
                  <a:cubicBezTo>
                    <a:pt x="814597" y="780852"/>
                    <a:pt x="753651" y="605262"/>
                    <a:pt x="658318" y="497232"/>
                  </a:cubicBezTo>
                  <a:cubicBezTo>
                    <a:pt x="611624" y="444320"/>
                    <a:pt x="546781" y="396505"/>
                    <a:pt x="473870" y="358872"/>
                  </a:cubicBezTo>
                  <a:lnTo>
                    <a:pt x="461632" y="353331"/>
                  </a:lnTo>
                  <a:lnTo>
                    <a:pt x="656069" y="353331"/>
                  </a:lnTo>
                  <a:cubicBezTo>
                    <a:pt x="836441" y="353331"/>
                    <a:pt x="982661" y="274235"/>
                    <a:pt x="982662" y="176666"/>
                  </a:cubicBezTo>
                  <a:lnTo>
                    <a:pt x="982662" y="0"/>
                  </a:lnTo>
                  <a:lnTo>
                    <a:pt x="656069" y="0"/>
                  </a:lnTo>
                  <a:cubicBezTo>
                    <a:pt x="610976" y="0"/>
                    <a:pt x="568017" y="4944"/>
                    <a:pt x="528944" y="1388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881F9C-E5BF-4E0E-A5F3-D330406BC9A7}"/>
                </a:ext>
              </a:extLst>
            </p:cNvPr>
            <p:cNvSpPr/>
            <p:nvPr/>
          </p:nvSpPr>
          <p:spPr>
            <a:xfrm rot="353867">
              <a:off x="7159682" y="3498747"/>
              <a:ext cx="1552759" cy="560295"/>
            </a:xfrm>
            <a:custGeom>
              <a:avLst/>
              <a:gdLst>
                <a:gd name="connsiteX0" fmla="*/ 47504 w 1552759"/>
                <a:gd name="connsiteY0" fmla="*/ 459865 h 560295"/>
                <a:gd name="connsiteX1" fmla="*/ 1542860 w 1552759"/>
                <a:gd name="connsiteY1" fmla="*/ 464471 h 560295"/>
                <a:gd name="connsiteX2" fmla="*/ 1552759 w 1552759"/>
                <a:gd name="connsiteY2" fmla="*/ 560295 h 560295"/>
                <a:gd name="connsiteX3" fmla="*/ 57094 w 1552759"/>
                <a:gd name="connsiteY3" fmla="*/ 552699 h 560295"/>
                <a:gd name="connsiteX4" fmla="*/ 31845 w 1552759"/>
                <a:gd name="connsiteY4" fmla="*/ 308272 h 560295"/>
                <a:gd name="connsiteX5" fmla="*/ 1527201 w 1552759"/>
                <a:gd name="connsiteY5" fmla="*/ 312878 h 560295"/>
                <a:gd name="connsiteX6" fmla="*/ 1538136 w 1552759"/>
                <a:gd name="connsiteY6" fmla="*/ 418737 h 560295"/>
                <a:gd name="connsiteX7" fmla="*/ 42780 w 1552759"/>
                <a:gd name="connsiteY7" fmla="*/ 414130 h 560295"/>
                <a:gd name="connsiteX8" fmla="*/ 16185 w 1552759"/>
                <a:gd name="connsiteY8" fmla="*/ 156678 h 560295"/>
                <a:gd name="connsiteX9" fmla="*/ 1511541 w 1552759"/>
                <a:gd name="connsiteY9" fmla="*/ 161285 h 560295"/>
                <a:gd name="connsiteX10" fmla="*/ 1522476 w 1552759"/>
                <a:gd name="connsiteY10" fmla="*/ 267144 h 560295"/>
                <a:gd name="connsiteX11" fmla="*/ 27120 w 1552759"/>
                <a:gd name="connsiteY11" fmla="*/ 262537 h 560295"/>
                <a:gd name="connsiteX12" fmla="*/ 0 w 1552759"/>
                <a:gd name="connsiteY12" fmla="*/ 0 h 560295"/>
                <a:gd name="connsiteX13" fmla="*/ 1495665 w 1552759"/>
                <a:gd name="connsiteY13" fmla="*/ 7596 h 560295"/>
                <a:gd name="connsiteX14" fmla="*/ 1506817 w 1552759"/>
                <a:gd name="connsiteY14" fmla="*/ 115550 h 560295"/>
                <a:gd name="connsiteX15" fmla="*/ 11460 w 1552759"/>
                <a:gd name="connsiteY15" fmla="*/ 110944 h 56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759" h="560295">
                  <a:moveTo>
                    <a:pt x="47504" y="459865"/>
                  </a:moveTo>
                  <a:lnTo>
                    <a:pt x="1542860" y="464471"/>
                  </a:lnTo>
                  <a:lnTo>
                    <a:pt x="1552759" y="560295"/>
                  </a:lnTo>
                  <a:lnTo>
                    <a:pt x="57094" y="552699"/>
                  </a:lnTo>
                  <a:close/>
                  <a:moveTo>
                    <a:pt x="31845" y="308272"/>
                  </a:moveTo>
                  <a:lnTo>
                    <a:pt x="1527201" y="312878"/>
                  </a:lnTo>
                  <a:lnTo>
                    <a:pt x="1538136" y="418737"/>
                  </a:lnTo>
                  <a:lnTo>
                    <a:pt x="42780" y="414130"/>
                  </a:lnTo>
                  <a:close/>
                  <a:moveTo>
                    <a:pt x="16185" y="156678"/>
                  </a:moveTo>
                  <a:lnTo>
                    <a:pt x="1511541" y="161285"/>
                  </a:lnTo>
                  <a:lnTo>
                    <a:pt x="1522476" y="267144"/>
                  </a:lnTo>
                  <a:lnTo>
                    <a:pt x="27120" y="262537"/>
                  </a:lnTo>
                  <a:close/>
                  <a:moveTo>
                    <a:pt x="0" y="0"/>
                  </a:moveTo>
                  <a:lnTo>
                    <a:pt x="1495665" y="7596"/>
                  </a:lnTo>
                  <a:lnTo>
                    <a:pt x="1506817" y="115550"/>
                  </a:lnTo>
                  <a:lnTo>
                    <a:pt x="11460" y="11094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6067CF-A215-43FF-B5F8-68C496FC9F4F}"/>
              </a:ext>
            </a:extLst>
          </p:cNvPr>
          <p:cNvGrpSpPr/>
          <p:nvPr/>
        </p:nvGrpSpPr>
        <p:grpSpPr>
          <a:xfrm>
            <a:off x="9935468" y="4827373"/>
            <a:ext cx="850140" cy="857488"/>
            <a:chOff x="913058" y="4064523"/>
            <a:chExt cx="1247775" cy="125855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F60CFD-E8DF-4862-948C-8C7A9C963138}"/>
                </a:ext>
              </a:extLst>
            </p:cNvPr>
            <p:cNvSpPr/>
            <p:nvPr/>
          </p:nvSpPr>
          <p:spPr>
            <a:xfrm>
              <a:off x="924475" y="4237232"/>
              <a:ext cx="1228725" cy="1085850"/>
            </a:xfrm>
            <a:custGeom>
              <a:avLst/>
              <a:gdLst>
                <a:gd name="connsiteX0" fmla="*/ 1232284 w 1228725"/>
                <a:gd name="connsiteY0" fmla="*/ 840126 h 1085850"/>
                <a:gd name="connsiteX1" fmla="*/ 1132271 w 1228725"/>
                <a:gd name="connsiteY1" fmla="*/ 181949 h 1085850"/>
                <a:gd name="connsiteX2" fmla="*/ 1054166 w 1228725"/>
                <a:gd name="connsiteY2" fmla="*/ 76221 h 1085850"/>
                <a:gd name="connsiteX3" fmla="*/ 428374 w 1228725"/>
                <a:gd name="connsiteY3" fmla="*/ 8594 h 1085850"/>
                <a:gd name="connsiteX4" fmla="*/ 191201 w 1228725"/>
                <a:gd name="connsiteY4" fmla="*/ 72411 h 1085850"/>
                <a:gd name="connsiteX5" fmla="*/ 103571 w 1228725"/>
                <a:gd name="connsiteY5" fmla="*/ 191474 h 1085850"/>
                <a:gd name="connsiteX6" fmla="*/ 7369 w 1228725"/>
                <a:gd name="connsiteY6" fmla="*/ 850604 h 1085850"/>
                <a:gd name="connsiteX7" fmla="*/ 106429 w 1228725"/>
                <a:gd name="connsiteY7" fmla="*/ 1001099 h 1085850"/>
                <a:gd name="connsiteX8" fmla="*/ 1120841 w 1228725"/>
                <a:gd name="connsiteY8" fmla="*/ 1004909 h 1085850"/>
                <a:gd name="connsiteX9" fmla="*/ 1232284 w 1228725"/>
                <a:gd name="connsiteY9" fmla="*/ 840126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1232284" y="840126"/>
                  </a:moveTo>
                  <a:cubicBezTo>
                    <a:pt x="1228474" y="828696"/>
                    <a:pt x="1138939" y="249576"/>
                    <a:pt x="1132271" y="181949"/>
                  </a:cubicBezTo>
                  <a:cubicBezTo>
                    <a:pt x="1127509" y="129561"/>
                    <a:pt x="1099886" y="95271"/>
                    <a:pt x="1054166" y="76221"/>
                  </a:cubicBezTo>
                  <a:cubicBezTo>
                    <a:pt x="802706" y="-30459"/>
                    <a:pt x="462664" y="4784"/>
                    <a:pt x="428374" y="8594"/>
                  </a:cubicBezTo>
                  <a:cubicBezTo>
                    <a:pt x="345506" y="17166"/>
                    <a:pt x="266449" y="36216"/>
                    <a:pt x="191201" y="72411"/>
                  </a:cubicBezTo>
                  <a:cubicBezTo>
                    <a:pt x="139766" y="97176"/>
                    <a:pt x="108334" y="132419"/>
                    <a:pt x="103571" y="191474"/>
                  </a:cubicBezTo>
                  <a:cubicBezTo>
                    <a:pt x="98809" y="242909"/>
                    <a:pt x="7369" y="838221"/>
                    <a:pt x="7369" y="850604"/>
                  </a:cubicBezTo>
                  <a:cubicBezTo>
                    <a:pt x="-7871" y="968714"/>
                    <a:pt x="-9776" y="962046"/>
                    <a:pt x="106429" y="1001099"/>
                  </a:cubicBezTo>
                  <a:cubicBezTo>
                    <a:pt x="443614" y="1116351"/>
                    <a:pt x="782704" y="1116351"/>
                    <a:pt x="1120841" y="1004909"/>
                  </a:cubicBezTo>
                  <a:cubicBezTo>
                    <a:pt x="1243714" y="962999"/>
                    <a:pt x="1242761" y="960141"/>
                    <a:pt x="1232284" y="84012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0381DCE-744D-47A1-AEA9-BB9C3C798419}"/>
                </a:ext>
              </a:extLst>
            </p:cNvPr>
            <p:cNvSpPr/>
            <p:nvPr/>
          </p:nvSpPr>
          <p:spPr>
            <a:xfrm>
              <a:off x="913058" y="4969726"/>
              <a:ext cx="1247775" cy="161925"/>
            </a:xfrm>
            <a:custGeom>
              <a:avLst/>
              <a:gdLst>
                <a:gd name="connsiteX0" fmla="*/ 34026 w 1247775"/>
                <a:gd name="connsiteY0" fmla="*/ 0 h 161925"/>
                <a:gd name="connsiteX1" fmla="*/ 109274 w 1247775"/>
                <a:gd name="connsiteY1" fmla="*/ 80963 h 161925"/>
                <a:gd name="connsiteX2" fmla="*/ 1175122 w 1247775"/>
                <a:gd name="connsiteY2" fmla="*/ 74295 h 161925"/>
                <a:gd name="connsiteX3" fmla="*/ 1247512 w 1247775"/>
                <a:gd name="connsiteY3" fmla="*/ 150495 h 161925"/>
                <a:gd name="connsiteX4" fmla="*/ 1175122 w 1247775"/>
                <a:gd name="connsiteY4" fmla="*/ 103823 h 161925"/>
                <a:gd name="connsiteX5" fmla="*/ 27359 w 1247775"/>
                <a:gd name="connsiteY5" fmla="*/ 89535 h 161925"/>
                <a:gd name="connsiteX6" fmla="*/ 34026 w 1247775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775" h="161925">
                  <a:moveTo>
                    <a:pt x="34026" y="0"/>
                  </a:moveTo>
                  <a:cubicBezTo>
                    <a:pt x="22596" y="60960"/>
                    <a:pt x="47361" y="68580"/>
                    <a:pt x="109274" y="80963"/>
                  </a:cubicBezTo>
                  <a:cubicBezTo>
                    <a:pt x="465509" y="150495"/>
                    <a:pt x="819839" y="150495"/>
                    <a:pt x="1175122" y="74295"/>
                  </a:cubicBezTo>
                  <a:cubicBezTo>
                    <a:pt x="1234177" y="68580"/>
                    <a:pt x="1272277" y="81915"/>
                    <a:pt x="1247512" y="150495"/>
                  </a:cubicBezTo>
                  <a:cubicBezTo>
                    <a:pt x="1242749" y="103823"/>
                    <a:pt x="1223699" y="93345"/>
                    <a:pt x="1175122" y="103823"/>
                  </a:cubicBezTo>
                  <a:cubicBezTo>
                    <a:pt x="792216" y="184785"/>
                    <a:pt x="408359" y="182880"/>
                    <a:pt x="27359" y="89535"/>
                  </a:cubicBezTo>
                  <a:cubicBezTo>
                    <a:pt x="-25981" y="53340"/>
                    <a:pt x="11166" y="29528"/>
                    <a:pt x="34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3A72871-CBE6-47CD-B0D6-3BC4408F04B2}"/>
                </a:ext>
              </a:extLst>
            </p:cNvPr>
            <p:cNvSpPr/>
            <p:nvPr/>
          </p:nvSpPr>
          <p:spPr>
            <a:xfrm>
              <a:off x="1117582" y="4299166"/>
              <a:ext cx="847725" cy="180975"/>
            </a:xfrm>
            <a:custGeom>
              <a:avLst/>
              <a:gdLst>
                <a:gd name="connsiteX0" fmla="*/ 849630 w 847725"/>
                <a:gd name="connsiteY0" fmla="*/ 91440 h 180975"/>
                <a:gd name="connsiteX1" fmla="*/ 424815 w 847725"/>
                <a:gd name="connsiteY1" fmla="*/ 182880 h 180975"/>
                <a:gd name="connsiteX2" fmla="*/ 0 w 847725"/>
                <a:gd name="connsiteY2" fmla="*/ 91440 h 180975"/>
                <a:gd name="connsiteX3" fmla="*/ 424815 w 847725"/>
                <a:gd name="connsiteY3" fmla="*/ 0 h 180975"/>
                <a:gd name="connsiteX4" fmla="*/ 849630 w 847725"/>
                <a:gd name="connsiteY4" fmla="*/ 9144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180975">
                  <a:moveTo>
                    <a:pt x="849630" y="91440"/>
                  </a:moveTo>
                  <a:cubicBezTo>
                    <a:pt x="849630" y="141941"/>
                    <a:pt x="659434" y="182880"/>
                    <a:pt x="424815" y="182880"/>
                  </a:cubicBezTo>
                  <a:cubicBezTo>
                    <a:pt x="190196" y="182880"/>
                    <a:pt x="0" y="141941"/>
                    <a:pt x="0" y="91440"/>
                  </a:cubicBezTo>
                  <a:cubicBezTo>
                    <a:pt x="0" y="40939"/>
                    <a:pt x="190196" y="0"/>
                    <a:pt x="424815" y="0"/>
                  </a:cubicBezTo>
                  <a:cubicBezTo>
                    <a:pt x="659434" y="0"/>
                    <a:pt x="849630" y="40939"/>
                    <a:pt x="849630" y="9144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ED81CD-AE33-4638-A552-AAE52C3A5125}"/>
                </a:ext>
              </a:extLst>
            </p:cNvPr>
            <p:cNvSpPr/>
            <p:nvPr/>
          </p:nvSpPr>
          <p:spPr>
            <a:xfrm>
              <a:off x="945764" y="4769701"/>
              <a:ext cx="1190625" cy="161925"/>
            </a:xfrm>
            <a:custGeom>
              <a:avLst/>
              <a:gdLst>
                <a:gd name="connsiteX0" fmla="*/ 32752 w 1190625"/>
                <a:gd name="connsiteY0" fmla="*/ 0 h 161925"/>
                <a:gd name="connsiteX1" fmla="*/ 104190 w 1190625"/>
                <a:gd name="connsiteY1" fmla="*/ 80963 h 161925"/>
                <a:gd name="connsiteX2" fmla="*/ 1117650 w 1190625"/>
                <a:gd name="connsiteY2" fmla="*/ 74295 h 161925"/>
                <a:gd name="connsiteX3" fmla="*/ 1186230 w 1190625"/>
                <a:gd name="connsiteY3" fmla="*/ 150495 h 161925"/>
                <a:gd name="connsiteX4" fmla="*/ 1116698 w 1190625"/>
                <a:gd name="connsiteY4" fmla="*/ 103823 h 161925"/>
                <a:gd name="connsiteX5" fmla="*/ 25132 w 1190625"/>
                <a:gd name="connsiteY5" fmla="*/ 89535 h 161925"/>
                <a:gd name="connsiteX6" fmla="*/ 32752 w 1190625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25" h="161925">
                  <a:moveTo>
                    <a:pt x="32752" y="0"/>
                  </a:moveTo>
                  <a:cubicBezTo>
                    <a:pt x="22275" y="60960"/>
                    <a:pt x="45135" y="68580"/>
                    <a:pt x="104190" y="80963"/>
                  </a:cubicBezTo>
                  <a:cubicBezTo>
                    <a:pt x="443280" y="150495"/>
                    <a:pt x="780465" y="150495"/>
                    <a:pt x="1117650" y="74295"/>
                  </a:cubicBezTo>
                  <a:cubicBezTo>
                    <a:pt x="1173848" y="68580"/>
                    <a:pt x="1210043" y="81915"/>
                    <a:pt x="1186230" y="150495"/>
                  </a:cubicBezTo>
                  <a:cubicBezTo>
                    <a:pt x="1181468" y="103823"/>
                    <a:pt x="1163370" y="93345"/>
                    <a:pt x="1116698" y="103823"/>
                  </a:cubicBezTo>
                  <a:cubicBezTo>
                    <a:pt x="751890" y="184785"/>
                    <a:pt x="388035" y="182880"/>
                    <a:pt x="25132" y="89535"/>
                  </a:cubicBezTo>
                  <a:cubicBezTo>
                    <a:pt x="-24398" y="53340"/>
                    <a:pt x="10845" y="30480"/>
                    <a:pt x="3275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FB0341C-82C5-4B54-BC73-D7CD94AFECB3}"/>
                </a:ext>
              </a:extLst>
            </p:cNvPr>
            <p:cNvSpPr/>
            <p:nvPr/>
          </p:nvSpPr>
          <p:spPr>
            <a:xfrm>
              <a:off x="973940" y="4570629"/>
              <a:ext cx="1133475" cy="161925"/>
            </a:xfrm>
            <a:custGeom>
              <a:avLst/>
              <a:gdLst>
                <a:gd name="connsiteX0" fmla="*/ 31247 w 1133475"/>
                <a:gd name="connsiteY0" fmla="*/ 0 h 161925"/>
                <a:gd name="connsiteX1" fmla="*/ 98874 w 1133475"/>
                <a:gd name="connsiteY1" fmla="*/ 80963 h 161925"/>
                <a:gd name="connsiteX2" fmla="*/ 1061852 w 1133475"/>
                <a:gd name="connsiteY2" fmla="*/ 74295 h 161925"/>
                <a:gd name="connsiteX3" fmla="*/ 1126622 w 1133475"/>
                <a:gd name="connsiteY3" fmla="*/ 150495 h 161925"/>
                <a:gd name="connsiteX4" fmla="*/ 1060899 w 1133475"/>
                <a:gd name="connsiteY4" fmla="*/ 103822 h 161925"/>
                <a:gd name="connsiteX5" fmla="*/ 23627 w 1133475"/>
                <a:gd name="connsiteY5" fmla="*/ 89535 h 161925"/>
                <a:gd name="connsiteX6" fmla="*/ 31247 w 1133475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3475" h="161925">
                  <a:moveTo>
                    <a:pt x="31247" y="0"/>
                  </a:moveTo>
                  <a:cubicBezTo>
                    <a:pt x="21722" y="60960"/>
                    <a:pt x="42677" y="68580"/>
                    <a:pt x="98874" y="80963"/>
                  </a:cubicBezTo>
                  <a:cubicBezTo>
                    <a:pt x="420819" y="150495"/>
                    <a:pt x="740859" y="150495"/>
                    <a:pt x="1061852" y="74295"/>
                  </a:cubicBezTo>
                  <a:cubicBezTo>
                    <a:pt x="1115192" y="68580"/>
                    <a:pt x="1149482" y="81915"/>
                    <a:pt x="1126622" y="150495"/>
                  </a:cubicBezTo>
                  <a:cubicBezTo>
                    <a:pt x="1121859" y="103822"/>
                    <a:pt x="1104714" y="93345"/>
                    <a:pt x="1060899" y="103822"/>
                  </a:cubicBezTo>
                  <a:cubicBezTo>
                    <a:pt x="714189" y="184785"/>
                    <a:pt x="368432" y="182880"/>
                    <a:pt x="23627" y="89535"/>
                  </a:cubicBezTo>
                  <a:cubicBezTo>
                    <a:pt x="-23046" y="53340"/>
                    <a:pt x="10292" y="29528"/>
                    <a:pt x="3124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6A7A1A4-0D3A-4EE1-8420-1A977F89E3A1}"/>
                </a:ext>
              </a:extLst>
            </p:cNvPr>
            <p:cNvSpPr/>
            <p:nvPr/>
          </p:nvSpPr>
          <p:spPr>
            <a:xfrm>
              <a:off x="1420465" y="4064523"/>
              <a:ext cx="342900" cy="342900"/>
            </a:xfrm>
            <a:custGeom>
              <a:avLst/>
              <a:gdLst>
                <a:gd name="connsiteX0" fmla="*/ 273379 w 342900"/>
                <a:gd name="connsiteY0" fmla="*/ 208925 h 342900"/>
                <a:gd name="connsiteX1" fmla="*/ 248614 w 342900"/>
                <a:gd name="connsiteY1" fmla="*/ 128915 h 342900"/>
                <a:gd name="connsiteX2" fmla="*/ 176224 w 342900"/>
                <a:gd name="connsiteY2" fmla="*/ 117485 h 342900"/>
                <a:gd name="connsiteX3" fmla="*/ 220991 w 342900"/>
                <a:gd name="connsiteY3" fmla="*/ 46048 h 342900"/>
                <a:gd name="connsiteX4" fmla="*/ 334339 w 342900"/>
                <a:gd name="connsiteY4" fmla="*/ 28903 h 342900"/>
                <a:gd name="connsiteX5" fmla="*/ 334339 w 342900"/>
                <a:gd name="connsiteY5" fmla="*/ 4138 h 342900"/>
                <a:gd name="connsiteX6" fmla="*/ 209561 w 342900"/>
                <a:gd name="connsiteY6" fmla="*/ 30808 h 342900"/>
                <a:gd name="connsiteX7" fmla="*/ 160031 w 342900"/>
                <a:gd name="connsiteY7" fmla="*/ 116533 h 342900"/>
                <a:gd name="connsiteX8" fmla="*/ 155269 w 342900"/>
                <a:gd name="connsiteY8" fmla="*/ 115580 h 342900"/>
                <a:gd name="connsiteX9" fmla="*/ 69544 w 342900"/>
                <a:gd name="connsiteY9" fmla="*/ 93673 h 342900"/>
                <a:gd name="connsiteX10" fmla="*/ 11 w 342900"/>
                <a:gd name="connsiteY10" fmla="*/ 205115 h 342900"/>
                <a:gd name="connsiteX11" fmla="*/ 134314 w 342900"/>
                <a:gd name="connsiteY11" fmla="*/ 344180 h 342900"/>
                <a:gd name="connsiteX12" fmla="*/ 273379 w 342900"/>
                <a:gd name="connsiteY12" fmla="*/ 20892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900" h="342900">
                  <a:moveTo>
                    <a:pt x="273379" y="208925"/>
                  </a:moveTo>
                  <a:cubicBezTo>
                    <a:pt x="277189" y="165110"/>
                    <a:pt x="267664" y="145108"/>
                    <a:pt x="248614" y="128915"/>
                  </a:cubicBezTo>
                  <a:cubicBezTo>
                    <a:pt x="213371" y="105103"/>
                    <a:pt x="200036" y="116533"/>
                    <a:pt x="176224" y="117485"/>
                  </a:cubicBezTo>
                  <a:cubicBezTo>
                    <a:pt x="187654" y="88910"/>
                    <a:pt x="205751" y="58430"/>
                    <a:pt x="220991" y="46048"/>
                  </a:cubicBezTo>
                  <a:cubicBezTo>
                    <a:pt x="242899" y="27950"/>
                    <a:pt x="288619" y="15568"/>
                    <a:pt x="334339" y="28903"/>
                  </a:cubicBezTo>
                  <a:cubicBezTo>
                    <a:pt x="350531" y="32713"/>
                    <a:pt x="361961" y="15568"/>
                    <a:pt x="334339" y="4138"/>
                  </a:cubicBezTo>
                  <a:cubicBezTo>
                    <a:pt x="295286" y="-7292"/>
                    <a:pt x="239089" y="6043"/>
                    <a:pt x="209561" y="30808"/>
                  </a:cubicBezTo>
                  <a:cubicBezTo>
                    <a:pt x="186701" y="48905"/>
                    <a:pt x="169556" y="81290"/>
                    <a:pt x="160031" y="116533"/>
                  </a:cubicBezTo>
                  <a:cubicBezTo>
                    <a:pt x="158126" y="116533"/>
                    <a:pt x="157174" y="115580"/>
                    <a:pt x="155269" y="115580"/>
                  </a:cubicBezTo>
                  <a:cubicBezTo>
                    <a:pt x="116216" y="106055"/>
                    <a:pt x="125741" y="74623"/>
                    <a:pt x="69544" y="93673"/>
                  </a:cubicBezTo>
                  <a:cubicBezTo>
                    <a:pt x="22871" y="115580"/>
                    <a:pt x="964" y="157490"/>
                    <a:pt x="11" y="205115"/>
                  </a:cubicBezTo>
                  <a:cubicBezTo>
                    <a:pt x="-941" y="280363"/>
                    <a:pt x="59066" y="342275"/>
                    <a:pt x="134314" y="344180"/>
                  </a:cubicBezTo>
                  <a:cubicBezTo>
                    <a:pt x="210514" y="345133"/>
                    <a:pt x="267664" y="289888"/>
                    <a:pt x="273379" y="20892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A125BAE0-53D0-49D7-A26C-CF0BBE644B7A}"/>
              </a:ext>
            </a:extLst>
          </p:cNvPr>
          <p:cNvSpPr/>
          <p:nvPr/>
        </p:nvSpPr>
        <p:spPr>
          <a:xfrm>
            <a:off x="8946002" y="2967469"/>
            <a:ext cx="18796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SPECIAL DESSERT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89" y="1810984"/>
            <a:ext cx="5991225" cy="92392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22" y="3047490"/>
            <a:ext cx="3676650" cy="197167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314" y="5418153"/>
            <a:ext cx="1990725" cy="71437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964" y="5418153"/>
            <a:ext cx="619125" cy="762000"/>
          </a:xfrm>
          <a:prstGeom prst="rect">
            <a:avLst/>
          </a:prstGeom>
        </p:spPr>
      </p:pic>
      <p:sp>
        <p:nvSpPr>
          <p:cNvPr id="64" name="오른쪽 화살표 63"/>
          <p:cNvSpPr/>
          <p:nvPr/>
        </p:nvSpPr>
        <p:spPr>
          <a:xfrm>
            <a:off x="4097019" y="5530071"/>
            <a:ext cx="657957" cy="490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23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89" y="1803328"/>
            <a:ext cx="5808407" cy="93158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smtClean="0"/>
              <a:t>3. </a:t>
            </a:r>
            <a:r>
              <a:rPr lang="ko-KR" altLang="en-US" sz="4400" dirty="0" smtClean="0"/>
              <a:t>빅데이터 </a:t>
            </a:r>
            <a:r>
              <a:rPr lang="en-US" altLang="ko-KR" sz="4400" dirty="0" smtClean="0"/>
              <a:t>– </a:t>
            </a:r>
            <a:r>
              <a:rPr lang="ko-KR" altLang="en-US" sz="4400" dirty="0"/>
              <a:t>유클리드 </a:t>
            </a:r>
            <a:r>
              <a:rPr lang="ko-KR" altLang="en-US" sz="4400" dirty="0" smtClean="0"/>
              <a:t>거리</a:t>
            </a:r>
            <a:r>
              <a:rPr lang="en-US" altLang="ko-KR" sz="4400" dirty="0" smtClean="0"/>
              <a:t> </a:t>
            </a:r>
            <a:endParaRPr lang="en-US" sz="440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4129D96-D95B-46A9-BCC5-7F50C4E04C44}"/>
              </a:ext>
            </a:extLst>
          </p:cNvPr>
          <p:cNvSpPr/>
          <p:nvPr/>
        </p:nvSpPr>
        <p:spPr>
          <a:xfrm>
            <a:off x="2872398" y="742138"/>
            <a:ext cx="16901" cy="16901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사각형: 둥근 모서리 32">
            <a:extLst>
              <a:ext uri="{FF2B5EF4-FFF2-40B4-BE49-F238E27FC236}">
                <a16:creationId xmlns:a16="http://schemas.microsoft.com/office/drawing/2014/main" id="{BE45423C-B6E8-45AF-A8C5-BCE5563F0E4D}"/>
              </a:ext>
            </a:extLst>
          </p:cNvPr>
          <p:cNvSpPr/>
          <p:nvPr/>
        </p:nvSpPr>
        <p:spPr>
          <a:xfrm>
            <a:off x="7772771" y="5684861"/>
            <a:ext cx="3276000" cy="154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38">
            <a:extLst>
              <a:ext uri="{FF2B5EF4-FFF2-40B4-BE49-F238E27FC236}">
                <a16:creationId xmlns:a16="http://schemas.microsoft.com/office/drawing/2014/main" id="{16B2E7F0-98DF-4743-A0D9-C05B2972C5B6}"/>
              </a:ext>
            </a:extLst>
          </p:cNvPr>
          <p:cNvGrpSpPr/>
          <p:nvPr/>
        </p:nvGrpSpPr>
        <p:grpSpPr>
          <a:xfrm rot="1205143">
            <a:off x="8265091" y="2150541"/>
            <a:ext cx="3299252" cy="2176495"/>
            <a:chOff x="6345690" y="2428150"/>
            <a:chExt cx="3299252" cy="2176495"/>
          </a:xfrm>
          <a:solidFill>
            <a:schemeClr val="accent6"/>
          </a:solidFill>
        </p:grpSpPr>
        <p:sp>
          <p:nvSpPr>
            <p:cNvPr id="44" name="현 34">
              <a:extLst>
                <a:ext uri="{FF2B5EF4-FFF2-40B4-BE49-F238E27FC236}">
                  <a16:creationId xmlns:a16="http://schemas.microsoft.com/office/drawing/2014/main" id="{222B89F1-B720-402B-B558-7448BB59928B}"/>
                </a:ext>
              </a:extLst>
            </p:cNvPr>
            <p:cNvSpPr/>
            <p:nvPr/>
          </p:nvSpPr>
          <p:spPr>
            <a:xfrm>
              <a:off x="6345690" y="2796201"/>
              <a:ext cx="3299252" cy="1808444"/>
            </a:xfrm>
            <a:custGeom>
              <a:avLst/>
              <a:gdLst>
                <a:gd name="connsiteX0" fmla="*/ 10326 w 3301582"/>
                <a:gd name="connsiteY0" fmla="*/ 1835145 h 3301582"/>
                <a:gd name="connsiteX1" fmla="*/ 772665 w 3301582"/>
                <a:gd name="connsiteY1" fmla="*/ 252933 h 3301582"/>
                <a:gd name="connsiteX2" fmla="*/ 2528955 w 3301582"/>
                <a:gd name="connsiteY2" fmla="*/ 252957 h 3301582"/>
                <a:gd name="connsiteX3" fmla="*/ 3291251 w 3301582"/>
                <a:gd name="connsiteY3" fmla="*/ 1835189 h 3301582"/>
                <a:gd name="connsiteX4" fmla="*/ 10326 w 3301582"/>
                <a:gd name="connsiteY4" fmla="*/ 1835145 h 3301582"/>
                <a:gd name="connsiteX0" fmla="*/ 7964 w 3299252"/>
                <a:gd name="connsiteY0" fmla="*/ 1808400 h 1808444"/>
                <a:gd name="connsiteX1" fmla="*/ 770303 w 3299252"/>
                <a:gd name="connsiteY1" fmla="*/ 226188 h 1808444"/>
                <a:gd name="connsiteX2" fmla="*/ 2526593 w 3299252"/>
                <a:gd name="connsiteY2" fmla="*/ 226212 h 1808444"/>
                <a:gd name="connsiteX3" fmla="*/ 3288889 w 3299252"/>
                <a:gd name="connsiteY3" fmla="*/ 1808444 h 1808444"/>
                <a:gd name="connsiteX4" fmla="*/ 7964 w 3299252"/>
                <a:gd name="connsiteY4" fmla="*/ 1808400 h 180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252" h="1808444">
                  <a:moveTo>
                    <a:pt x="7964" y="1808400"/>
                  </a:moveTo>
                  <a:cubicBezTo>
                    <a:pt x="-62839" y="1178363"/>
                    <a:pt x="350532" y="489886"/>
                    <a:pt x="770303" y="226188"/>
                  </a:cubicBezTo>
                  <a:cubicBezTo>
                    <a:pt x="1190074" y="-37510"/>
                    <a:pt x="1989741" y="-111056"/>
                    <a:pt x="2526593" y="226212"/>
                  </a:cubicBezTo>
                  <a:cubicBezTo>
                    <a:pt x="3063445" y="563480"/>
                    <a:pt x="3359709" y="1178409"/>
                    <a:pt x="3288889" y="1808444"/>
                  </a:cubicBezTo>
                  <a:lnTo>
                    <a:pt x="7964" y="1808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36">
              <a:extLst>
                <a:ext uri="{FF2B5EF4-FFF2-40B4-BE49-F238E27FC236}">
                  <a16:creationId xmlns:a16="http://schemas.microsoft.com/office/drawing/2014/main" id="{68678A97-1E75-4B06-AB8D-F1A4A0B8E7FB}"/>
                </a:ext>
              </a:extLst>
            </p:cNvPr>
            <p:cNvSpPr/>
            <p:nvPr/>
          </p:nvSpPr>
          <p:spPr>
            <a:xfrm>
              <a:off x="7714357" y="2428150"/>
              <a:ext cx="559524" cy="256125"/>
            </a:xfrm>
            <a:prstGeom prst="roundRect">
              <a:avLst>
                <a:gd name="adj" fmla="val 433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37">
              <a:extLst>
                <a:ext uri="{FF2B5EF4-FFF2-40B4-BE49-F238E27FC236}">
                  <a16:creationId xmlns:a16="http://schemas.microsoft.com/office/drawing/2014/main" id="{D6026673-EDD1-4533-9BD3-52AE3010035F}"/>
                </a:ext>
              </a:extLst>
            </p:cNvPr>
            <p:cNvSpPr/>
            <p:nvPr/>
          </p:nvSpPr>
          <p:spPr>
            <a:xfrm>
              <a:off x="7848477" y="2593707"/>
              <a:ext cx="291285" cy="3333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2C46DE-ED19-4DF6-BEF7-10239977FD7D}"/>
              </a:ext>
            </a:extLst>
          </p:cNvPr>
          <p:cNvGrpSpPr/>
          <p:nvPr/>
        </p:nvGrpSpPr>
        <p:grpSpPr>
          <a:xfrm>
            <a:off x="9018056" y="4615281"/>
            <a:ext cx="990089" cy="1056095"/>
            <a:chOff x="1091208" y="819149"/>
            <a:chExt cx="2553891" cy="272415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247E42-30B1-4198-AC8A-256ED467530E}"/>
                </a:ext>
              </a:extLst>
            </p:cNvPr>
            <p:cNvSpPr/>
            <p:nvPr/>
          </p:nvSpPr>
          <p:spPr>
            <a:xfrm rot="10800000">
              <a:off x="1412965" y="2287389"/>
              <a:ext cx="1916563" cy="1255910"/>
            </a:xfrm>
            <a:custGeom>
              <a:avLst/>
              <a:gdLst>
                <a:gd name="connsiteX0" fmla="*/ 514180 w 1916563"/>
                <a:gd name="connsiteY0" fmla="*/ 952499 h 1255910"/>
                <a:gd name="connsiteX1" fmla="*/ 585617 w 1916563"/>
                <a:gd name="connsiteY1" fmla="*/ 881062 h 1255910"/>
                <a:gd name="connsiteX2" fmla="*/ 585617 w 1916563"/>
                <a:gd name="connsiteY2" fmla="*/ 185736 h 1255910"/>
                <a:gd name="connsiteX3" fmla="*/ 514180 w 1916563"/>
                <a:gd name="connsiteY3" fmla="*/ 114299 h 1255910"/>
                <a:gd name="connsiteX4" fmla="*/ 442743 w 1916563"/>
                <a:gd name="connsiteY4" fmla="*/ 185736 h 1255910"/>
                <a:gd name="connsiteX5" fmla="*/ 442743 w 1916563"/>
                <a:gd name="connsiteY5" fmla="*/ 881062 h 1255910"/>
                <a:gd name="connsiteX6" fmla="*/ 514180 w 1916563"/>
                <a:gd name="connsiteY6" fmla="*/ 952499 h 1255910"/>
                <a:gd name="connsiteX7" fmla="*/ 958282 w 1916563"/>
                <a:gd name="connsiteY7" fmla="*/ 952499 h 1255910"/>
                <a:gd name="connsiteX8" fmla="*/ 1029719 w 1916563"/>
                <a:gd name="connsiteY8" fmla="*/ 881062 h 1255910"/>
                <a:gd name="connsiteX9" fmla="*/ 1029719 w 1916563"/>
                <a:gd name="connsiteY9" fmla="*/ 185736 h 1255910"/>
                <a:gd name="connsiteX10" fmla="*/ 958282 w 1916563"/>
                <a:gd name="connsiteY10" fmla="*/ 114299 h 1255910"/>
                <a:gd name="connsiteX11" fmla="*/ 886845 w 1916563"/>
                <a:gd name="connsiteY11" fmla="*/ 185736 h 1255910"/>
                <a:gd name="connsiteX12" fmla="*/ 886845 w 1916563"/>
                <a:gd name="connsiteY12" fmla="*/ 881062 h 1255910"/>
                <a:gd name="connsiteX13" fmla="*/ 958282 w 1916563"/>
                <a:gd name="connsiteY13" fmla="*/ 952499 h 1255910"/>
                <a:gd name="connsiteX14" fmla="*/ 1402384 w 1916563"/>
                <a:gd name="connsiteY14" fmla="*/ 952499 h 1255910"/>
                <a:gd name="connsiteX15" fmla="*/ 1473821 w 1916563"/>
                <a:gd name="connsiteY15" fmla="*/ 881062 h 1255910"/>
                <a:gd name="connsiteX16" fmla="*/ 1473821 w 1916563"/>
                <a:gd name="connsiteY16" fmla="*/ 185736 h 1255910"/>
                <a:gd name="connsiteX17" fmla="*/ 1402384 w 1916563"/>
                <a:gd name="connsiteY17" fmla="*/ 114299 h 1255910"/>
                <a:gd name="connsiteX18" fmla="*/ 1330947 w 1916563"/>
                <a:gd name="connsiteY18" fmla="*/ 185736 h 1255910"/>
                <a:gd name="connsiteX19" fmla="*/ 1330947 w 1916563"/>
                <a:gd name="connsiteY19" fmla="*/ 881062 h 1255910"/>
                <a:gd name="connsiteX20" fmla="*/ 1402384 w 1916563"/>
                <a:gd name="connsiteY20" fmla="*/ 952499 h 1255910"/>
                <a:gd name="connsiteX21" fmla="*/ 1407467 w 1916563"/>
                <a:gd name="connsiteY21" fmla="*/ 1255910 h 1255910"/>
                <a:gd name="connsiteX22" fmla="*/ 1290141 w 1916563"/>
                <a:gd name="connsiteY22" fmla="*/ 1192228 h 1255910"/>
                <a:gd name="connsiteX23" fmla="*/ 999128 w 1916563"/>
                <a:gd name="connsiteY23" fmla="*/ 1133475 h 1255910"/>
                <a:gd name="connsiteX24" fmla="*/ 708114 w 1916563"/>
                <a:gd name="connsiteY24" fmla="*/ 1192228 h 1255910"/>
                <a:gd name="connsiteX25" fmla="*/ 606827 w 1916563"/>
                <a:gd name="connsiteY25" fmla="*/ 1247205 h 1255910"/>
                <a:gd name="connsiteX26" fmla="*/ 596836 w 1916563"/>
                <a:gd name="connsiteY26" fmla="*/ 1238962 h 1255910"/>
                <a:gd name="connsiteX27" fmla="*/ 251493 w 1916563"/>
                <a:gd name="connsiteY27" fmla="*/ 1133475 h 1255910"/>
                <a:gd name="connsiteX28" fmla="*/ 11070 w 1916563"/>
                <a:gd name="connsiteY28" fmla="*/ 1182014 h 1255910"/>
                <a:gd name="connsiteX29" fmla="*/ 0 w 1916563"/>
                <a:gd name="connsiteY29" fmla="*/ 1188023 h 1255910"/>
                <a:gd name="connsiteX30" fmla="*/ 297006 w 1916563"/>
                <a:gd name="connsiteY30" fmla="*/ 0 h 1255910"/>
                <a:gd name="connsiteX31" fmla="*/ 1625743 w 1916563"/>
                <a:gd name="connsiteY31" fmla="*/ 0 h 1255910"/>
                <a:gd name="connsiteX32" fmla="*/ 1916563 w 1916563"/>
                <a:gd name="connsiteY32" fmla="*/ 1163282 h 1255910"/>
                <a:gd name="connsiteX33" fmla="*/ 1856027 w 1916563"/>
                <a:gd name="connsiteY33" fmla="*/ 1144490 h 1255910"/>
                <a:gd name="connsiteX34" fmla="*/ 1746763 w 1916563"/>
                <a:gd name="connsiteY34" fmla="*/ 1133475 h 1255910"/>
                <a:gd name="connsiteX35" fmla="*/ 1443637 w 1916563"/>
                <a:gd name="connsiteY35" fmla="*/ 1226068 h 125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16563" h="1255910">
                  <a:moveTo>
                    <a:pt x="514180" y="952499"/>
                  </a:moveTo>
                  <a:cubicBezTo>
                    <a:pt x="553634" y="952499"/>
                    <a:pt x="585617" y="920516"/>
                    <a:pt x="585617" y="881062"/>
                  </a:cubicBezTo>
                  <a:lnTo>
                    <a:pt x="585617" y="185736"/>
                  </a:lnTo>
                  <a:cubicBezTo>
                    <a:pt x="585617" y="146282"/>
                    <a:pt x="553634" y="114299"/>
                    <a:pt x="514180" y="114299"/>
                  </a:cubicBezTo>
                  <a:cubicBezTo>
                    <a:pt x="474726" y="114299"/>
                    <a:pt x="442743" y="146282"/>
                    <a:pt x="442743" y="185736"/>
                  </a:cubicBezTo>
                  <a:lnTo>
                    <a:pt x="442743" y="881062"/>
                  </a:lnTo>
                  <a:cubicBezTo>
                    <a:pt x="442743" y="920516"/>
                    <a:pt x="474726" y="952499"/>
                    <a:pt x="514180" y="952499"/>
                  </a:cubicBezTo>
                  <a:close/>
                  <a:moveTo>
                    <a:pt x="958282" y="952499"/>
                  </a:moveTo>
                  <a:cubicBezTo>
                    <a:pt x="997736" y="952499"/>
                    <a:pt x="1029719" y="920516"/>
                    <a:pt x="1029719" y="881062"/>
                  </a:cubicBezTo>
                  <a:lnTo>
                    <a:pt x="1029719" y="185736"/>
                  </a:lnTo>
                  <a:cubicBezTo>
                    <a:pt x="1029719" y="146282"/>
                    <a:pt x="997736" y="114299"/>
                    <a:pt x="958282" y="114299"/>
                  </a:cubicBezTo>
                  <a:cubicBezTo>
                    <a:pt x="918828" y="114299"/>
                    <a:pt x="886845" y="146282"/>
                    <a:pt x="886845" y="185736"/>
                  </a:cubicBezTo>
                  <a:lnTo>
                    <a:pt x="886845" y="881062"/>
                  </a:lnTo>
                  <a:cubicBezTo>
                    <a:pt x="886845" y="920516"/>
                    <a:pt x="918828" y="952499"/>
                    <a:pt x="958282" y="952499"/>
                  </a:cubicBezTo>
                  <a:close/>
                  <a:moveTo>
                    <a:pt x="1402384" y="952499"/>
                  </a:moveTo>
                  <a:cubicBezTo>
                    <a:pt x="1441838" y="952499"/>
                    <a:pt x="1473821" y="920516"/>
                    <a:pt x="1473821" y="881062"/>
                  </a:cubicBezTo>
                  <a:lnTo>
                    <a:pt x="1473821" y="185736"/>
                  </a:lnTo>
                  <a:cubicBezTo>
                    <a:pt x="1473821" y="146282"/>
                    <a:pt x="1441838" y="114299"/>
                    <a:pt x="1402384" y="114299"/>
                  </a:cubicBezTo>
                  <a:cubicBezTo>
                    <a:pt x="1362930" y="114299"/>
                    <a:pt x="1330947" y="146282"/>
                    <a:pt x="1330947" y="185736"/>
                  </a:cubicBezTo>
                  <a:lnTo>
                    <a:pt x="1330947" y="881062"/>
                  </a:lnTo>
                  <a:cubicBezTo>
                    <a:pt x="1330947" y="920516"/>
                    <a:pt x="1362930" y="952499"/>
                    <a:pt x="1402384" y="952499"/>
                  </a:cubicBezTo>
                  <a:close/>
                  <a:moveTo>
                    <a:pt x="1407467" y="1255910"/>
                  </a:moveTo>
                  <a:lnTo>
                    <a:pt x="1290141" y="1192228"/>
                  </a:lnTo>
                  <a:cubicBezTo>
                    <a:pt x="1200696" y="1154396"/>
                    <a:pt x="1102354" y="1133475"/>
                    <a:pt x="999128" y="1133475"/>
                  </a:cubicBezTo>
                  <a:cubicBezTo>
                    <a:pt x="895901" y="1133475"/>
                    <a:pt x="797560" y="1154396"/>
                    <a:pt x="708114" y="1192228"/>
                  </a:cubicBezTo>
                  <a:lnTo>
                    <a:pt x="606827" y="1247205"/>
                  </a:lnTo>
                  <a:lnTo>
                    <a:pt x="596836" y="1238962"/>
                  </a:lnTo>
                  <a:cubicBezTo>
                    <a:pt x="498256" y="1172363"/>
                    <a:pt x="379416" y="1133475"/>
                    <a:pt x="251493" y="1133475"/>
                  </a:cubicBezTo>
                  <a:cubicBezTo>
                    <a:pt x="166211" y="1133475"/>
                    <a:pt x="84966" y="1150759"/>
                    <a:pt x="11070" y="1182014"/>
                  </a:cubicBezTo>
                  <a:lnTo>
                    <a:pt x="0" y="1188023"/>
                  </a:lnTo>
                  <a:lnTo>
                    <a:pt x="297006" y="0"/>
                  </a:lnTo>
                  <a:lnTo>
                    <a:pt x="1625743" y="0"/>
                  </a:lnTo>
                  <a:lnTo>
                    <a:pt x="1916563" y="1163282"/>
                  </a:lnTo>
                  <a:lnTo>
                    <a:pt x="1856027" y="1144490"/>
                  </a:lnTo>
                  <a:cubicBezTo>
                    <a:pt x="1820733" y="1137268"/>
                    <a:pt x="1784191" y="1133475"/>
                    <a:pt x="1746763" y="1133475"/>
                  </a:cubicBezTo>
                  <a:cubicBezTo>
                    <a:pt x="1634478" y="1133475"/>
                    <a:pt x="1530166" y="1167609"/>
                    <a:pt x="1443637" y="12260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4246E5C-95C4-4DC9-B8D0-A6AC8AAD0F8D}"/>
                </a:ext>
              </a:extLst>
            </p:cNvPr>
            <p:cNvSpPr/>
            <p:nvPr/>
          </p:nvSpPr>
          <p:spPr>
            <a:xfrm>
              <a:off x="1091208" y="819149"/>
              <a:ext cx="2553891" cy="1438276"/>
            </a:xfrm>
            <a:custGeom>
              <a:avLst/>
              <a:gdLst>
                <a:gd name="connsiteX0" fmla="*/ 859731 w 2553891"/>
                <a:gd name="connsiteY0" fmla="*/ 448666 h 1438276"/>
                <a:gd name="connsiteX1" fmla="*/ 788788 w 2553891"/>
                <a:gd name="connsiteY1" fmla="*/ 519609 h 1438276"/>
                <a:gd name="connsiteX2" fmla="*/ 859731 w 2553891"/>
                <a:gd name="connsiteY2" fmla="*/ 590552 h 1438276"/>
                <a:gd name="connsiteX3" fmla="*/ 930674 w 2553891"/>
                <a:gd name="connsiteY3" fmla="*/ 519609 h 1438276"/>
                <a:gd name="connsiteX4" fmla="*/ 859731 w 2553891"/>
                <a:gd name="connsiteY4" fmla="*/ 448666 h 1438276"/>
                <a:gd name="connsiteX5" fmla="*/ 1586111 w 2553891"/>
                <a:gd name="connsiteY5" fmla="*/ 351035 h 1438276"/>
                <a:gd name="connsiteX6" fmla="*/ 1452761 w 2553891"/>
                <a:gd name="connsiteY6" fmla="*/ 484385 h 1438276"/>
                <a:gd name="connsiteX7" fmla="*/ 1586111 w 2553891"/>
                <a:gd name="connsiteY7" fmla="*/ 617735 h 1438276"/>
                <a:gd name="connsiteX8" fmla="*/ 1719461 w 2553891"/>
                <a:gd name="connsiteY8" fmla="*/ 484385 h 1438276"/>
                <a:gd name="connsiteX9" fmla="*/ 1586111 w 2553891"/>
                <a:gd name="connsiteY9" fmla="*/ 351035 h 1438276"/>
                <a:gd name="connsiteX10" fmla="*/ 1191220 w 2553891"/>
                <a:gd name="connsiteY10" fmla="*/ 217685 h 1438276"/>
                <a:gd name="connsiteX11" fmla="*/ 1093588 w 2553891"/>
                <a:gd name="connsiteY11" fmla="*/ 315317 h 1438276"/>
                <a:gd name="connsiteX12" fmla="*/ 1191220 w 2553891"/>
                <a:gd name="connsiteY12" fmla="*/ 412949 h 1438276"/>
                <a:gd name="connsiteX13" fmla="*/ 1288852 w 2553891"/>
                <a:gd name="connsiteY13" fmla="*/ 315317 h 1438276"/>
                <a:gd name="connsiteX14" fmla="*/ 1191220 w 2553891"/>
                <a:gd name="connsiteY14" fmla="*/ 217685 h 1438276"/>
                <a:gd name="connsiteX15" fmla="*/ 1240632 w 2553891"/>
                <a:gd name="connsiteY15" fmla="*/ 0 h 1438276"/>
                <a:gd name="connsiteX16" fmla="*/ 1749140 w 2553891"/>
                <a:gd name="connsiteY16" fmla="*/ 210631 h 1438276"/>
                <a:gd name="connsiteX17" fmla="*/ 1801481 w 2553891"/>
                <a:gd name="connsiteY17" fmla="*/ 274070 h 1438276"/>
                <a:gd name="connsiteX18" fmla="*/ 1840033 w 2553891"/>
                <a:gd name="connsiteY18" fmla="*/ 262103 h 1438276"/>
                <a:gd name="connsiteX19" fmla="*/ 1959769 w 2553891"/>
                <a:gd name="connsiteY19" fmla="*/ 250032 h 1438276"/>
                <a:gd name="connsiteX20" fmla="*/ 2553891 w 2553891"/>
                <a:gd name="connsiteY20" fmla="*/ 844154 h 1438276"/>
                <a:gd name="connsiteX21" fmla="*/ 1959769 w 2553891"/>
                <a:gd name="connsiteY21" fmla="*/ 1438276 h 1438276"/>
                <a:gd name="connsiteX22" fmla="*/ 1627590 w 2553891"/>
                <a:gd name="connsiteY22" fmla="*/ 1336810 h 1438276"/>
                <a:gd name="connsiteX23" fmla="*/ 1617980 w 2553891"/>
                <a:gd name="connsiteY23" fmla="*/ 1328881 h 1438276"/>
                <a:gd name="connsiteX24" fmla="*/ 1520553 w 2553891"/>
                <a:gd name="connsiteY24" fmla="*/ 1381763 h 1438276"/>
                <a:gd name="connsiteX25" fmla="*/ 1240632 w 2553891"/>
                <a:gd name="connsiteY25" fmla="*/ 1438276 h 1438276"/>
                <a:gd name="connsiteX26" fmla="*/ 960711 w 2553891"/>
                <a:gd name="connsiteY26" fmla="*/ 1381763 h 1438276"/>
                <a:gd name="connsiteX27" fmla="*/ 847857 w 2553891"/>
                <a:gd name="connsiteY27" fmla="*/ 1320508 h 1438276"/>
                <a:gd name="connsiteX28" fmla="*/ 813066 w 2553891"/>
                <a:gd name="connsiteY28" fmla="*/ 1349213 h 1438276"/>
                <a:gd name="connsiteX29" fmla="*/ 521494 w 2553891"/>
                <a:gd name="connsiteY29" fmla="*/ 1438276 h 1438276"/>
                <a:gd name="connsiteX30" fmla="*/ 0 w 2553891"/>
                <a:gd name="connsiteY30" fmla="*/ 916782 h 1438276"/>
                <a:gd name="connsiteX31" fmla="*/ 521494 w 2553891"/>
                <a:gd name="connsiteY31" fmla="*/ 395288 h 1438276"/>
                <a:gd name="connsiteX32" fmla="*/ 597682 w 2553891"/>
                <a:gd name="connsiteY32" fmla="*/ 402969 h 1438276"/>
                <a:gd name="connsiteX33" fmla="*/ 644311 w 2553891"/>
                <a:gd name="connsiteY33" fmla="*/ 317061 h 1438276"/>
                <a:gd name="connsiteX34" fmla="*/ 1240632 w 2553891"/>
                <a:gd name="connsiteY34" fmla="*/ 0 h 143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3891" h="1438276">
                  <a:moveTo>
                    <a:pt x="859731" y="448666"/>
                  </a:moveTo>
                  <a:cubicBezTo>
                    <a:pt x="820550" y="448666"/>
                    <a:pt x="788788" y="480428"/>
                    <a:pt x="788788" y="519609"/>
                  </a:cubicBezTo>
                  <a:cubicBezTo>
                    <a:pt x="788788" y="558790"/>
                    <a:pt x="820550" y="590552"/>
                    <a:pt x="859731" y="590552"/>
                  </a:cubicBezTo>
                  <a:cubicBezTo>
                    <a:pt x="898912" y="590552"/>
                    <a:pt x="930674" y="558790"/>
                    <a:pt x="930674" y="519609"/>
                  </a:cubicBezTo>
                  <a:cubicBezTo>
                    <a:pt x="930674" y="480428"/>
                    <a:pt x="898912" y="448666"/>
                    <a:pt x="859731" y="448666"/>
                  </a:cubicBezTo>
                  <a:close/>
                  <a:moveTo>
                    <a:pt x="1586111" y="351035"/>
                  </a:moveTo>
                  <a:cubicBezTo>
                    <a:pt x="1512464" y="351035"/>
                    <a:pt x="1452761" y="410738"/>
                    <a:pt x="1452761" y="484385"/>
                  </a:cubicBezTo>
                  <a:cubicBezTo>
                    <a:pt x="1452761" y="558032"/>
                    <a:pt x="1512464" y="617735"/>
                    <a:pt x="1586111" y="617735"/>
                  </a:cubicBezTo>
                  <a:cubicBezTo>
                    <a:pt x="1659758" y="617735"/>
                    <a:pt x="1719461" y="558032"/>
                    <a:pt x="1719461" y="484385"/>
                  </a:cubicBezTo>
                  <a:cubicBezTo>
                    <a:pt x="1719461" y="410738"/>
                    <a:pt x="1659758" y="351035"/>
                    <a:pt x="1586111" y="351035"/>
                  </a:cubicBezTo>
                  <a:close/>
                  <a:moveTo>
                    <a:pt x="1191220" y="217685"/>
                  </a:moveTo>
                  <a:cubicBezTo>
                    <a:pt x="1137299" y="217685"/>
                    <a:pt x="1093588" y="261396"/>
                    <a:pt x="1093588" y="315317"/>
                  </a:cubicBezTo>
                  <a:cubicBezTo>
                    <a:pt x="1093588" y="369238"/>
                    <a:pt x="1137299" y="412949"/>
                    <a:pt x="1191220" y="412949"/>
                  </a:cubicBezTo>
                  <a:cubicBezTo>
                    <a:pt x="1245141" y="412949"/>
                    <a:pt x="1288852" y="369238"/>
                    <a:pt x="1288852" y="315317"/>
                  </a:cubicBezTo>
                  <a:cubicBezTo>
                    <a:pt x="1288852" y="261396"/>
                    <a:pt x="1245141" y="217685"/>
                    <a:pt x="1191220" y="217685"/>
                  </a:cubicBezTo>
                  <a:close/>
                  <a:moveTo>
                    <a:pt x="1240632" y="0"/>
                  </a:moveTo>
                  <a:cubicBezTo>
                    <a:pt x="1439217" y="0"/>
                    <a:pt x="1619001" y="80492"/>
                    <a:pt x="1749140" y="210631"/>
                  </a:cubicBezTo>
                  <a:lnTo>
                    <a:pt x="1801481" y="274070"/>
                  </a:lnTo>
                  <a:lnTo>
                    <a:pt x="1840033" y="262103"/>
                  </a:lnTo>
                  <a:cubicBezTo>
                    <a:pt x="1878709" y="254188"/>
                    <a:pt x="1918753" y="250032"/>
                    <a:pt x="1959769" y="250032"/>
                  </a:cubicBezTo>
                  <a:cubicBezTo>
                    <a:pt x="2287894" y="250032"/>
                    <a:pt x="2553891" y="516029"/>
                    <a:pt x="2553891" y="844154"/>
                  </a:cubicBezTo>
                  <a:cubicBezTo>
                    <a:pt x="2553891" y="1172279"/>
                    <a:pt x="2287894" y="1438276"/>
                    <a:pt x="1959769" y="1438276"/>
                  </a:cubicBezTo>
                  <a:cubicBezTo>
                    <a:pt x="1836722" y="1438276"/>
                    <a:pt x="1722412" y="1400870"/>
                    <a:pt x="1627590" y="1336810"/>
                  </a:cubicBezTo>
                  <a:lnTo>
                    <a:pt x="1617980" y="1328881"/>
                  </a:lnTo>
                  <a:lnTo>
                    <a:pt x="1520553" y="1381763"/>
                  </a:lnTo>
                  <a:cubicBezTo>
                    <a:pt x="1434517" y="1418153"/>
                    <a:pt x="1339924" y="1438276"/>
                    <a:pt x="1240632" y="1438276"/>
                  </a:cubicBezTo>
                  <a:cubicBezTo>
                    <a:pt x="1141340" y="1438276"/>
                    <a:pt x="1046747" y="1418153"/>
                    <a:pt x="960711" y="1381763"/>
                  </a:cubicBezTo>
                  <a:lnTo>
                    <a:pt x="847857" y="1320508"/>
                  </a:lnTo>
                  <a:lnTo>
                    <a:pt x="813066" y="1349213"/>
                  </a:lnTo>
                  <a:cubicBezTo>
                    <a:pt x="729835" y="1405443"/>
                    <a:pt x="629499" y="1438276"/>
                    <a:pt x="521494" y="1438276"/>
                  </a:cubicBezTo>
                  <a:cubicBezTo>
                    <a:pt x="233481" y="1438276"/>
                    <a:pt x="0" y="1204795"/>
                    <a:pt x="0" y="916782"/>
                  </a:cubicBezTo>
                  <a:cubicBezTo>
                    <a:pt x="0" y="628769"/>
                    <a:pt x="233481" y="395288"/>
                    <a:pt x="521494" y="395288"/>
                  </a:cubicBezTo>
                  <a:lnTo>
                    <a:pt x="597682" y="402969"/>
                  </a:lnTo>
                  <a:lnTo>
                    <a:pt x="644311" y="317061"/>
                  </a:lnTo>
                  <a:cubicBezTo>
                    <a:pt x="773546" y="125769"/>
                    <a:pt x="992401" y="0"/>
                    <a:pt x="1240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8C1A38A-AAE7-4CBA-9491-0102EF3F5172}"/>
              </a:ext>
            </a:extLst>
          </p:cNvPr>
          <p:cNvGrpSpPr/>
          <p:nvPr/>
        </p:nvGrpSpPr>
        <p:grpSpPr>
          <a:xfrm>
            <a:off x="7813583" y="4602598"/>
            <a:ext cx="1229199" cy="1015892"/>
            <a:chOff x="7159682" y="2774673"/>
            <a:chExt cx="1554048" cy="128436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A89B91A-00E1-48A6-9A0F-FB2C4AC4FFCF}"/>
                </a:ext>
              </a:extLst>
            </p:cNvPr>
            <p:cNvSpPr/>
            <p:nvPr/>
          </p:nvSpPr>
          <p:spPr>
            <a:xfrm rot="353867">
              <a:off x="7226762" y="3100984"/>
              <a:ext cx="1486968" cy="351294"/>
            </a:xfrm>
            <a:custGeom>
              <a:avLst/>
              <a:gdLst>
                <a:gd name="connsiteX0" fmla="*/ 501391 w 1486968"/>
                <a:gd name="connsiteY0" fmla="*/ 0 h 351294"/>
                <a:gd name="connsiteX1" fmla="*/ 1486968 w 1486968"/>
                <a:gd name="connsiteY1" fmla="*/ 351294 h 351294"/>
                <a:gd name="connsiteX2" fmla="*/ 0 w 1486968"/>
                <a:gd name="connsiteY2" fmla="*/ 351294 h 3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6968" h="351294">
                  <a:moveTo>
                    <a:pt x="501391" y="0"/>
                  </a:moveTo>
                  <a:lnTo>
                    <a:pt x="1486968" y="351294"/>
                  </a:lnTo>
                  <a:lnTo>
                    <a:pt x="0" y="3512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405FC31-A8CD-487E-8F00-6450037791F5}"/>
                </a:ext>
              </a:extLst>
            </p:cNvPr>
            <p:cNvSpPr/>
            <p:nvPr/>
          </p:nvSpPr>
          <p:spPr>
            <a:xfrm rot="20708099" flipH="1">
              <a:off x="7613429" y="2774673"/>
              <a:ext cx="385295" cy="501689"/>
            </a:xfrm>
            <a:custGeom>
              <a:avLst/>
              <a:gdLst>
                <a:gd name="connsiteX0" fmla="*/ 576705 w 1433451"/>
                <a:gd name="connsiteY0" fmla="*/ 1217596 h 1866484"/>
                <a:gd name="connsiteX1" fmla="*/ 596096 w 1433451"/>
                <a:gd name="connsiteY1" fmla="*/ 1219496 h 1866484"/>
                <a:gd name="connsiteX2" fmla="*/ 601425 w 1433451"/>
                <a:gd name="connsiteY2" fmla="*/ 1316747 h 1866484"/>
                <a:gd name="connsiteX3" fmla="*/ 522062 w 1433451"/>
                <a:gd name="connsiteY3" fmla="*/ 1373205 h 1866484"/>
                <a:gd name="connsiteX4" fmla="*/ 516733 w 1433451"/>
                <a:gd name="connsiteY4" fmla="*/ 1275954 h 1866484"/>
                <a:gd name="connsiteX5" fmla="*/ 576705 w 1433451"/>
                <a:gd name="connsiteY5" fmla="*/ 1217596 h 1866484"/>
                <a:gd name="connsiteX6" fmla="*/ 528944 w 1433451"/>
                <a:gd name="connsiteY6" fmla="*/ 13883 h 1866484"/>
                <a:gd name="connsiteX7" fmla="*/ 329475 w 1433451"/>
                <a:gd name="connsiteY7" fmla="*/ 176666 h 1866484"/>
                <a:gd name="connsiteX8" fmla="*/ 329475 w 1433451"/>
                <a:gd name="connsiteY8" fmla="*/ 301751 h 1866484"/>
                <a:gd name="connsiteX9" fmla="*/ 320283 w 1433451"/>
                <a:gd name="connsiteY9" fmla="*/ 298686 h 1866484"/>
                <a:gd name="connsiteX10" fmla="*/ 88784 w 1433451"/>
                <a:gd name="connsiteY10" fmla="*/ 279082 h 1866484"/>
                <a:gd name="connsiteX11" fmla="*/ 73332 w 1433451"/>
                <a:gd name="connsiteY11" fmla="*/ 400277 h 1866484"/>
                <a:gd name="connsiteX12" fmla="*/ 595082 w 1433451"/>
                <a:gd name="connsiteY12" fmla="*/ 565401 h 1866484"/>
                <a:gd name="connsiteX13" fmla="*/ 768413 w 1433451"/>
                <a:gd name="connsiteY13" fmla="*/ 1010246 h 1866484"/>
                <a:gd name="connsiteX14" fmla="*/ 775661 w 1433451"/>
                <a:gd name="connsiteY14" fmla="*/ 1063851 h 1866484"/>
                <a:gd name="connsiteX15" fmla="*/ 751330 w 1433451"/>
                <a:gd name="connsiteY15" fmla="*/ 1073568 h 1866484"/>
                <a:gd name="connsiteX16" fmla="*/ 478694 w 1433451"/>
                <a:gd name="connsiteY16" fmla="*/ 1177410 h 1866484"/>
                <a:gd name="connsiteX17" fmla="*/ 450558 w 1433451"/>
                <a:gd name="connsiteY17" fmla="*/ 1481089 h 1866484"/>
                <a:gd name="connsiteX18" fmla="*/ 1048801 w 1433451"/>
                <a:gd name="connsiteY18" fmla="*/ 1852544 h 1866484"/>
                <a:gd name="connsiteX19" fmla="*/ 1420256 w 1433451"/>
                <a:gd name="connsiteY19" fmla="*/ 1254301 h 1866484"/>
                <a:gd name="connsiteX20" fmla="*/ 1086525 w 1433451"/>
                <a:gd name="connsiteY20" fmla="*/ 911839 h 1866484"/>
                <a:gd name="connsiteX21" fmla="*/ 968757 w 1433451"/>
                <a:gd name="connsiteY21" fmla="*/ 914422 h 1866484"/>
                <a:gd name="connsiteX22" fmla="*/ 854287 w 1433451"/>
                <a:gd name="connsiteY22" fmla="*/ 1015549 h 1866484"/>
                <a:gd name="connsiteX23" fmla="*/ 836541 w 1433451"/>
                <a:gd name="connsiteY23" fmla="*/ 1030241 h 1866484"/>
                <a:gd name="connsiteX24" fmla="*/ 832182 w 1433451"/>
                <a:gd name="connsiteY24" fmla="*/ 960893 h 1866484"/>
                <a:gd name="connsiteX25" fmla="*/ 658318 w 1433451"/>
                <a:gd name="connsiteY25" fmla="*/ 497232 h 1866484"/>
                <a:gd name="connsiteX26" fmla="*/ 473870 w 1433451"/>
                <a:gd name="connsiteY26" fmla="*/ 358872 h 1866484"/>
                <a:gd name="connsiteX27" fmla="*/ 461632 w 1433451"/>
                <a:gd name="connsiteY27" fmla="*/ 353331 h 1866484"/>
                <a:gd name="connsiteX28" fmla="*/ 656069 w 1433451"/>
                <a:gd name="connsiteY28" fmla="*/ 353331 h 1866484"/>
                <a:gd name="connsiteX29" fmla="*/ 982662 w 1433451"/>
                <a:gd name="connsiteY29" fmla="*/ 176666 h 1866484"/>
                <a:gd name="connsiteX30" fmla="*/ 982662 w 1433451"/>
                <a:gd name="connsiteY30" fmla="*/ 0 h 1866484"/>
                <a:gd name="connsiteX31" fmla="*/ 656069 w 1433451"/>
                <a:gd name="connsiteY31" fmla="*/ 0 h 1866484"/>
                <a:gd name="connsiteX32" fmla="*/ 528944 w 1433451"/>
                <a:gd name="connsiteY32" fmla="*/ 13883 h 18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33451" h="1866484">
                  <a:moveTo>
                    <a:pt x="576705" y="1217596"/>
                  </a:moveTo>
                  <a:cubicBezTo>
                    <a:pt x="583644" y="1216148"/>
                    <a:pt x="590250" y="1216680"/>
                    <a:pt x="596096" y="1219496"/>
                  </a:cubicBezTo>
                  <a:cubicBezTo>
                    <a:pt x="619483" y="1230760"/>
                    <a:pt x="621869" y="1274301"/>
                    <a:pt x="601425" y="1316747"/>
                  </a:cubicBezTo>
                  <a:cubicBezTo>
                    <a:pt x="580981" y="1359193"/>
                    <a:pt x="545448" y="1384469"/>
                    <a:pt x="522062" y="1373205"/>
                  </a:cubicBezTo>
                  <a:cubicBezTo>
                    <a:pt x="498675" y="1361941"/>
                    <a:pt x="496289" y="1318400"/>
                    <a:pt x="516733" y="1275954"/>
                  </a:cubicBezTo>
                  <a:cubicBezTo>
                    <a:pt x="532066" y="1244120"/>
                    <a:pt x="555887" y="1221943"/>
                    <a:pt x="576705" y="1217596"/>
                  </a:cubicBezTo>
                  <a:close/>
                  <a:moveTo>
                    <a:pt x="528944" y="13883"/>
                  </a:moveTo>
                  <a:cubicBezTo>
                    <a:pt x="411725" y="40702"/>
                    <a:pt x="329475" y="103489"/>
                    <a:pt x="329475" y="176666"/>
                  </a:cubicBezTo>
                  <a:lnTo>
                    <a:pt x="329475" y="301751"/>
                  </a:lnTo>
                  <a:lnTo>
                    <a:pt x="320283" y="298686"/>
                  </a:lnTo>
                  <a:cubicBezTo>
                    <a:pt x="241100" y="276887"/>
                    <a:pt x="160573" y="268658"/>
                    <a:pt x="88784" y="279082"/>
                  </a:cubicBezTo>
                  <a:cubicBezTo>
                    <a:pt x="-49256" y="317099"/>
                    <a:pt x="-3750" y="407418"/>
                    <a:pt x="73332" y="400277"/>
                  </a:cubicBezTo>
                  <a:cubicBezTo>
                    <a:pt x="298357" y="368749"/>
                    <a:pt x="503664" y="461411"/>
                    <a:pt x="595082" y="565401"/>
                  </a:cubicBezTo>
                  <a:cubicBezTo>
                    <a:pt x="665074" y="645019"/>
                    <a:pt x="740623" y="850241"/>
                    <a:pt x="768413" y="1010246"/>
                  </a:cubicBezTo>
                  <a:lnTo>
                    <a:pt x="775661" y="1063851"/>
                  </a:lnTo>
                  <a:lnTo>
                    <a:pt x="751330" y="1073568"/>
                  </a:lnTo>
                  <a:cubicBezTo>
                    <a:pt x="651531" y="1103537"/>
                    <a:pt x="597498" y="1055680"/>
                    <a:pt x="478694" y="1177410"/>
                  </a:cubicBezTo>
                  <a:cubicBezTo>
                    <a:pt x="422160" y="1248681"/>
                    <a:pt x="404791" y="1327036"/>
                    <a:pt x="450558" y="1481089"/>
                  </a:cubicBezTo>
                  <a:cubicBezTo>
                    <a:pt x="534154" y="1762478"/>
                    <a:pt x="781026" y="1915170"/>
                    <a:pt x="1048801" y="1852544"/>
                  </a:cubicBezTo>
                  <a:cubicBezTo>
                    <a:pt x="1316576" y="1789918"/>
                    <a:pt x="1482882" y="1522075"/>
                    <a:pt x="1420256" y="1254301"/>
                  </a:cubicBezTo>
                  <a:cubicBezTo>
                    <a:pt x="1381115" y="1086941"/>
                    <a:pt x="1271050" y="953535"/>
                    <a:pt x="1086525" y="911839"/>
                  </a:cubicBezTo>
                  <a:cubicBezTo>
                    <a:pt x="1032559" y="905544"/>
                    <a:pt x="995718" y="907270"/>
                    <a:pt x="968757" y="914422"/>
                  </a:cubicBezTo>
                  <a:cubicBezTo>
                    <a:pt x="908096" y="930513"/>
                    <a:pt x="897450" y="974072"/>
                    <a:pt x="854287" y="1015549"/>
                  </a:cubicBezTo>
                  <a:lnTo>
                    <a:pt x="836541" y="1030241"/>
                  </a:lnTo>
                  <a:lnTo>
                    <a:pt x="832182" y="960893"/>
                  </a:lnTo>
                  <a:cubicBezTo>
                    <a:pt x="814597" y="780852"/>
                    <a:pt x="753651" y="605262"/>
                    <a:pt x="658318" y="497232"/>
                  </a:cubicBezTo>
                  <a:cubicBezTo>
                    <a:pt x="611624" y="444320"/>
                    <a:pt x="546781" y="396505"/>
                    <a:pt x="473870" y="358872"/>
                  </a:cubicBezTo>
                  <a:lnTo>
                    <a:pt x="461632" y="353331"/>
                  </a:lnTo>
                  <a:lnTo>
                    <a:pt x="656069" y="353331"/>
                  </a:lnTo>
                  <a:cubicBezTo>
                    <a:pt x="836441" y="353331"/>
                    <a:pt x="982661" y="274235"/>
                    <a:pt x="982662" y="176666"/>
                  </a:cubicBezTo>
                  <a:lnTo>
                    <a:pt x="982662" y="0"/>
                  </a:lnTo>
                  <a:lnTo>
                    <a:pt x="656069" y="0"/>
                  </a:lnTo>
                  <a:cubicBezTo>
                    <a:pt x="610976" y="0"/>
                    <a:pt x="568017" y="4944"/>
                    <a:pt x="528944" y="1388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881F9C-E5BF-4E0E-A5F3-D330406BC9A7}"/>
                </a:ext>
              </a:extLst>
            </p:cNvPr>
            <p:cNvSpPr/>
            <p:nvPr/>
          </p:nvSpPr>
          <p:spPr>
            <a:xfrm rot="353867">
              <a:off x="7159682" y="3498747"/>
              <a:ext cx="1552759" cy="560295"/>
            </a:xfrm>
            <a:custGeom>
              <a:avLst/>
              <a:gdLst>
                <a:gd name="connsiteX0" fmla="*/ 47504 w 1552759"/>
                <a:gd name="connsiteY0" fmla="*/ 459865 h 560295"/>
                <a:gd name="connsiteX1" fmla="*/ 1542860 w 1552759"/>
                <a:gd name="connsiteY1" fmla="*/ 464471 h 560295"/>
                <a:gd name="connsiteX2" fmla="*/ 1552759 w 1552759"/>
                <a:gd name="connsiteY2" fmla="*/ 560295 h 560295"/>
                <a:gd name="connsiteX3" fmla="*/ 57094 w 1552759"/>
                <a:gd name="connsiteY3" fmla="*/ 552699 h 560295"/>
                <a:gd name="connsiteX4" fmla="*/ 31845 w 1552759"/>
                <a:gd name="connsiteY4" fmla="*/ 308272 h 560295"/>
                <a:gd name="connsiteX5" fmla="*/ 1527201 w 1552759"/>
                <a:gd name="connsiteY5" fmla="*/ 312878 h 560295"/>
                <a:gd name="connsiteX6" fmla="*/ 1538136 w 1552759"/>
                <a:gd name="connsiteY6" fmla="*/ 418737 h 560295"/>
                <a:gd name="connsiteX7" fmla="*/ 42780 w 1552759"/>
                <a:gd name="connsiteY7" fmla="*/ 414130 h 560295"/>
                <a:gd name="connsiteX8" fmla="*/ 16185 w 1552759"/>
                <a:gd name="connsiteY8" fmla="*/ 156678 h 560295"/>
                <a:gd name="connsiteX9" fmla="*/ 1511541 w 1552759"/>
                <a:gd name="connsiteY9" fmla="*/ 161285 h 560295"/>
                <a:gd name="connsiteX10" fmla="*/ 1522476 w 1552759"/>
                <a:gd name="connsiteY10" fmla="*/ 267144 h 560295"/>
                <a:gd name="connsiteX11" fmla="*/ 27120 w 1552759"/>
                <a:gd name="connsiteY11" fmla="*/ 262537 h 560295"/>
                <a:gd name="connsiteX12" fmla="*/ 0 w 1552759"/>
                <a:gd name="connsiteY12" fmla="*/ 0 h 560295"/>
                <a:gd name="connsiteX13" fmla="*/ 1495665 w 1552759"/>
                <a:gd name="connsiteY13" fmla="*/ 7596 h 560295"/>
                <a:gd name="connsiteX14" fmla="*/ 1506817 w 1552759"/>
                <a:gd name="connsiteY14" fmla="*/ 115550 h 560295"/>
                <a:gd name="connsiteX15" fmla="*/ 11460 w 1552759"/>
                <a:gd name="connsiteY15" fmla="*/ 110944 h 56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2759" h="560295">
                  <a:moveTo>
                    <a:pt x="47504" y="459865"/>
                  </a:moveTo>
                  <a:lnTo>
                    <a:pt x="1542860" y="464471"/>
                  </a:lnTo>
                  <a:lnTo>
                    <a:pt x="1552759" y="560295"/>
                  </a:lnTo>
                  <a:lnTo>
                    <a:pt x="57094" y="552699"/>
                  </a:lnTo>
                  <a:close/>
                  <a:moveTo>
                    <a:pt x="31845" y="308272"/>
                  </a:moveTo>
                  <a:lnTo>
                    <a:pt x="1527201" y="312878"/>
                  </a:lnTo>
                  <a:lnTo>
                    <a:pt x="1538136" y="418737"/>
                  </a:lnTo>
                  <a:lnTo>
                    <a:pt x="42780" y="414130"/>
                  </a:lnTo>
                  <a:close/>
                  <a:moveTo>
                    <a:pt x="16185" y="156678"/>
                  </a:moveTo>
                  <a:lnTo>
                    <a:pt x="1511541" y="161285"/>
                  </a:lnTo>
                  <a:lnTo>
                    <a:pt x="1522476" y="267144"/>
                  </a:lnTo>
                  <a:lnTo>
                    <a:pt x="27120" y="262537"/>
                  </a:lnTo>
                  <a:close/>
                  <a:moveTo>
                    <a:pt x="0" y="0"/>
                  </a:moveTo>
                  <a:lnTo>
                    <a:pt x="1495665" y="7596"/>
                  </a:lnTo>
                  <a:lnTo>
                    <a:pt x="1506817" y="115550"/>
                  </a:lnTo>
                  <a:lnTo>
                    <a:pt x="11460" y="11094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6067CF-A215-43FF-B5F8-68C496FC9F4F}"/>
              </a:ext>
            </a:extLst>
          </p:cNvPr>
          <p:cNvGrpSpPr/>
          <p:nvPr/>
        </p:nvGrpSpPr>
        <p:grpSpPr>
          <a:xfrm>
            <a:off x="9935468" y="4827373"/>
            <a:ext cx="850140" cy="857488"/>
            <a:chOff x="913058" y="4064523"/>
            <a:chExt cx="1247775" cy="125855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F60CFD-E8DF-4862-948C-8C7A9C963138}"/>
                </a:ext>
              </a:extLst>
            </p:cNvPr>
            <p:cNvSpPr/>
            <p:nvPr/>
          </p:nvSpPr>
          <p:spPr>
            <a:xfrm>
              <a:off x="924475" y="4237232"/>
              <a:ext cx="1228725" cy="1085850"/>
            </a:xfrm>
            <a:custGeom>
              <a:avLst/>
              <a:gdLst>
                <a:gd name="connsiteX0" fmla="*/ 1232284 w 1228725"/>
                <a:gd name="connsiteY0" fmla="*/ 840126 h 1085850"/>
                <a:gd name="connsiteX1" fmla="*/ 1132271 w 1228725"/>
                <a:gd name="connsiteY1" fmla="*/ 181949 h 1085850"/>
                <a:gd name="connsiteX2" fmla="*/ 1054166 w 1228725"/>
                <a:gd name="connsiteY2" fmla="*/ 76221 h 1085850"/>
                <a:gd name="connsiteX3" fmla="*/ 428374 w 1228725"/>
                <a:gd name="connsiteY3" fmla="*/ 8594 h 1085850"/>
                <a:gd name="connsiteX4" fmla="*/ 191201 w 1228725"/>
                <a:gd name="connsiteY4" fmla="*/ 72411 h 1085850"/>
                <a:gd name="connsiteX5" fmla="*/ 103571 w 1228725"/>
                <a:gd name="connsiteY5" fmla="*/ 191474 h 1085850"/>
                <a:gd name="connsiteX6" fmla="*/ 7369 w 1228725"/>
                <a:gd name="connsiteY6" fmla="*/ 850604 h 1085850"/>
                <a:gd name="connsiteX7" fmla="*/ 106429 w 1228725"/>
                <a:gd name="connsiteY7" fmla="*/ 1001099 h 1085850"/>
                <a:gd name="connsiteX8" fmla="*/ 1120841 w 1228725"/>
                <a:gd name="connsiteY8" fmla="*/ 1004909 h 1085850"/>
                <a:gd name="connsiteX9" fmla="*/ 1232284 w 1228725"/>
                <a:gd name="connsiteY9" fmla="*/ 840126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8725" h="1085850">
                  <a:moveTo>
                    <a:pt x="1232284" y="840126"/>
                  </a:moveTo>
                  <a:cubicBezTo>
                    <a:pt x="1228474" y="828696"/>
                    <a:pt x="1138939" y="249576"/>
                    <a:pt x="1132271" y="181949"/>
                  </a:cubicBezTo>
                  <a:cubicBezTo>
                    <a:pt x="1127509" y="129561"/>
                    <a:pt x="1099886" y="95271"/>
                    <a:pt x="1054166" y="76221"/>
                  </a:cubicBezTo>
                  <a:cubicBezTo>
                    <a:pt x="802706" y="-30459"/>
                    <a:pt x="462664" y="4784"/>
                    <a:pt x="428374" y="8594"/>
                  </a:cubicBezTo>
                  <a:cubicBezTo>
                    <a:pt x="345506" y="17166"/>
                    <a:pt x="266449" y="36216"/>
                    <a:pt x="191201" y="72411"/>
                  </a:cubicBezTo>
                  <a:cubicBezTo>
                    <a:pt x="139766" y="97176"/>
                    <a:pt x="108334" y="132419"/>
                    <a:pt x="103571" y="191474"/>
                  </a:cubicBezTo>
                  <a:cubicBezTo>
                    <a:pt x="98809" y="242909"/>
                    <a:pt x="7369" y="838221"/>
                    <a:pt x="7369" y="850604"/>
                  </a:cubicBezTo>
                  <a:cubicBezTo>
                    <a:pt x="-7871" y="968714"/>
                    <a:pt x="-9776" y="962046"/>
                    <a:pt x="106429" y="1001099"/>
                  </a:cubicBezTo>
                  <a:cubicBezTo>
                    <a:pt x="443614" y="1116351"/>
                    <a:pt x="782704" y="1116351"/>
                    <a:pt x="1120841" y="1004909"/>
                  </a:cubicBezTo>
                  <a:cubicBezTo>
                    <a:pt x="1243714" y="962999"/>
                    <a:pt x="1242761" y="960141"/>
                    <a:pt x="1232284" y="84012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0381DCE-744D-47A1-AEA9-BB9C3C798419}"/>
                </a:ext>
              </a:extLst>
            </p:cNvPr>
            <p:cNvSpPr/>
            <p:nvPr/>
          </p:nvSpPr>
          <p:spPr>
            <a:xfrm>
              <a:off x="913058" y="4969726"/>
              <a:ext cx="1247775" cy="161925"/>
            </a:xfrm>
            <a:custGeom>
              <a:avLst/>
              <a:gdLst>
                <a:gd name="connsiteX0" fmla="*/ 34026 w 1247775"/>
                <a:gd name="connsiteY0" fmla="*/ 0 h 161925"/>
                <a:gd name="connsiteX1" fmla="*/ 109274 w 1247775"/>
                <a:gd name="connsiteY1" fmla="*/ 80963 h 161925"/>
                <a:gd name="connsiteX2" fmla="*/ 1175122 w 1247775"/>
                <a:gd name="connsiteY2" fmla="*/ 74295 h 161925"/>
                <a:gd name="connsiteX3" fmla="*/ 1247512 w 1247775"/>
                <a:gd name="connsiteY3" fmla="*/ 150495 h 161925"/>
                <a:gd name="connsiteX4" fmla="*/ 1175122 w 1247775"/>
                <a:gd name="connsiteY4" fmla="*/ 103823 h 161925"/>
                <a:gd name="connsiteX5" fmla="*/ 27359 w 1247775"/>
                <a:gd name="connsiteY5" fmla="*/ 89535 h 161925"/>
                <a:gd name="connsiteX6" fmla="*/ 34026 w 1247775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775" h="161925">
                  <a:moveTo>
                    <a:pt x="34026" y="0"/>
                  </a:moveTo>
                  <a:cubicBezTo>
                    <a:pt x="22596" y="60960"/>
                    <a:pt x="47361" y="68580"/>
                    <a:pt x="109274" y="80963"/>
                  </a:cubicBezTo>
                  <a:cubicBezTo>
                    <a:pt x="465509" y="150495"/>
                    <a:pt x="819839" y="150495"/>
                    <a:pt x="1175122" y="74295"/>
                  </a:cubicBezTo>
                  <a:cubicBezTo>
                    <a:pt x="1234177" y="68580"/>
                    <a:pt x="1272277" y="81915"/>
                    <a:pt x="1247512" y="150495"/>
                  </a:cubicBezTo>
                  <a:cubicBezTo>
                    <a:pt x="1242749" y="103823"/>
                    <a:pt x="1223699" y="93345"/>
                    <a:pt x="1175122" y="103823"/>
                  </a:cubicBezTo>
                  <a:cubicBezTo>
                    <a:pt x="792216" y="184785"/>
                    <a:pt x="408359" y="182880"/>
                    <a:pt x="27359" y="89535"/>
                  </a:cubicBezTo>
                  <a:cubicBezTo>
                    <a:pt x="-25981" y="53340"/>
                    <a:pt x="11166" y="29528"/>
                    <a:pt x="340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3A72871-CBE6-47CD-B0D6-3BC4408F04B2}"/>
                </a:ext>
              </a:extLst>
            </p:cNvPr>
            <p:cNvSpPr/>
            <p:nvPr/>
          </p:nvSpPr>
          <p:spPr>
            <a:xfrm>
              <a:off x="1117582" y="4299166"/>
              <a:ext cx="847725" cy="180975"/>
            </a:xfrm>
            <a:custGeom>
              <a:avLst/>
              <a:gdLst>
                <a:gd name="connsiteX0" fmla="*/ 849630 w 847725"/>
                <a:gd name="connsiteY0" fmla="*/ 91440 h 180975"/>
                <a:gd name="connsiteX1" fmla="*/ 424815 w 847725"/>
                <a:gd name="connsiteY1" fmla="*/ 182880 h 180975"/>
                <a:gd name="connsiteX2" fmla="*/ 0 w 847725"/>
                <a:gd name="connsiteY2" fmla="*/ 91440 h 180975"/>
                <a:gd name="connsiteX3" fmla="*/ 424815 w 847725"/>
                <a:gd name="connsiteY3" fmla="*/ 0 h 180975"/>
                <a:gd name="connsiteX4" fmla="*/ 849630 w 847725"/>
                <a:gd name="connsiteY4" fmla="*/ 9144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180975">
                  <a:moveTo>
                    <a:pt x="849630" y="91440"/>
                  </a:moveTo>
                  <a:cubicBezTo>
                    <a:pt x="849630" y="141941"/>
                    <a:pt x="659434" y="182880"/>
                    <a:pt x="424815" y="182880"/>
                  </a:cubicBezTo>
                  <a:cubicBezTo>
                    <a:pt x="190196" y="182880"/>
                    <a:pt x="0" y="141941"/>
                    <a:pt x="0" y="91440"/>
                  </a:cubicBezTo>
                  <a:cubicBezTo>
                    <a:pt x="0" y="40939"/>
                    <a:pt x="190196" y="0"/>
                    <a:pt x="424815" y="0"/>
                  </a:cubicBezTo>
                  <a:cubicBezTo>
                    <a:pt x="659434" y="0"/>
                    <a:pt x="849630" y="40939"/>
                    <a:pt x="849630" y="9144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FED81CD-AE33-4638-A552-AAE52C3A5125}"/>
                </a:ext>
              </a:extLst>
            </p:cNvPr>
            <p:cNvSpPr/>
            <p:nvPr/>
          </p:nvSpPr>
          <p:spPr>
            <a:xfrm>
              <a:off x="945764" y="4769701"/>
              <a:ext cx="1190625" cy="161925"/>
            </a:xfrm>
            <a:custGeom>
              <a:avLst/>
              <a:gdLst>
                <a:gd name="connsiteX0" fmla="*/ 32752 w 1190625"/>
                <a:gd name="connsiteY0" fmla="*/ 0 h 161925"/>
                <a:gd name="connsiteX1" fmla="*/ 104190 w 1190625"/>
                <a:gd name="connsiteY1" fmla="*/ 80963 h 161925"/>
                <a:gd name="connsiteX2" fmla="*/ 1117650 w 1190625"/>
                <a:gd name="connsiteY2" fmla="*/ 74295 h 161925"/>
                <a:gd name="connsiteX3" fmla="*/ 1186230 w 1190625"/>
                <a:gd name="connsiteY3" fmla="*/ 150495 h 161925"/>
                <a:gd name="connsiteX4" fmla="*/ 1116698 w 1190625"/>
                <a:gd name="connsiteY4" fmla="*/ 103823 h 161925"/>
                <a:gd name="connsiteX5" fmla="*/ 25132 w 1190625"/>
                <a:gd name="connsiteY5" fmla="*/ 89535 h 161925"/>
                <a:gd name="connsiteX6" fmla="*/ 32752 w 1190625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625" h="161925">
                  <a:moveTo>
                    <a:pt x="32752" y="0"/>
                  </a:moveTo>
                  <a:cubicBezTo>
                    <a:pt x="22275" y="60960"/>
                    <a:pt x="45135" y="68580"/>
                    <a:pt x="104190" y="80963"/>
                  </a:cubicBezTo>
                  <a:cubicBezTo>
                    <a:pt x="443280" y="150495"/>
                    <a:pt x="780465" y="150495"/>
                    <a:pt x="1117650" y="74295"/>
                  </a:cubicBezTo>
                  <a:cubicBezTo>
                    <a:pt x="1173848" y="68580"/>
                    <a:pt x="1210043" y="81915"/>
                    <a:pt x="1186230" y="150495"/>
                  </a:cubicBezTo>
                  <a:cubicBezTo>
                    <a:pt x="1181468" y="103823"/>
                    <a:pt x="1163370" y="93345"/>
                    <a:pt x="1116698" y="103823"/>
                  </a:cubicBezTo>
                  <a:cubicBezTo>
                    <a:pt x="751890" y="184785"/>
                    <a:pt x="388035" y="182880"/>
                    <a:pt x="25132" y="89535"/>
                  </a:cubicBezTo>
                  <a:cubicBezTo>
                    <a:pt x="-24398" y="53340"/>
                    <a:pt x="10845" y="30480"/>
                    <a:pt x="3275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FB0341C-82C5-4B54-BC73-D7CD94AFECB3}"/>
                </a:ext>
              </a:extLst>
            </p:cNvPr>
            <p:cNvSpPr/>
            <p:nvPr/>
          </p:nvSpPr>
          <p:spPr>
            <a:xfrm>
              <a:off x="973940" y="4570629"/>
              <a:ext cx="1133475" cy="161925"/>
            </a:xfrm>
            <a:custGeom>
              <a:avLst/>
              <a:gdLst>
                <a:gd name="connsiteX0" fmla="*/ 31247 w 1133475"/>
                <a:gd name="connsiteY0" fmla="*/ 0 h 161925"/>
                <a:gd name="connsiteX1" fmla="*/ 98874 w 1133475"/>
                <a:gd name="connsiteY1" fmla="*/ 80963 h 161925"/>
                <a:gd name="connsiteX2" fmla="*/ 1061852 w 1133475"/>
                <a:gd name="connsiteY2" fmla="*/ 74295 h 161925"/>
                <a:gd name="connsiteX3" fmla="*/ 1126622 w 1133475"/>
                <a:gd name="connsiteY3" fmla="*/ 150495 h 161925"/>
                <a:gd name="connsiteX4" fmla="*/ 1060899 w 1133475"/>
                <a:gd name="connsiteY4" fmla="*/ 103822 h 161925"/>
                <a:gd name="connsiteX5" fmla="*/ 23627 w 1133475"/>
                <a:gd name="connsiteY5" fmla="*/ 89535 h 161925"/>
                <a:gd name="connsiteX6" fmla="*/ 31247 w 1133475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3475" h="161925">
                  <a:moveTo>
                    <a:pt x="31247" y="0"/>
                  </a:moveTo>
                  <a:cubicBezTo>
                    <a:pt x="21722" y="60960"/>
                    <a:pt x="42677" y="68580"/>
                    <a:pt x="98874" y="80963"/>
                  </a:cubicBezTo>
                  <a:cubicBezTo>
                    <a:pt x="420819" y="150495"/>
                    <a:pt x="740859" y="150495"/>
                    <a:pt x="1061852" y="74295"/>
                  </a:cubicBezTo>
                  <a:cubicBezTo>
                    <a:pt x="1115192" y="68580"/>
                    <a:pt x="1149482" y="81915"/>
                    <a:pt x="1126622" y="150495"/>
                  </a:cubicBezTo>
                  <a:cubicBezTo>
                    <a:pt x="1121859" y="103822"/>
                    <a:pt x="1104714" y="93345"/>
                    <a:pt x="1060899" y="103822"/>
                  </a:cubicBezTo>
                  <a:cubicBezTo>
                    <a:pt x="714189" y="184785"/>
                    <a:pt x="368432" y="182880"/>
                    <a:pt x="23627" y="89535"/>
                  </a:cubicBezTo>
                  <a:cubicBezTo>
                    <a:pt x="-23046" y="53340"/>
                    <a:pt x="10292" y="29528"/>
                    <a:pt x="3124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6A7A1A4-0D3A-4EE1-8420-1A977F89E3A1}"/>
                </a:ext>
              </a:extLst>
            </p:cNvPr>
            <p:cNvSpPr/>
            <p:nvPr/>
          </p:nvSpPr>
          <p:spPr>
            <a:xfrm>
              <a:off x="1420465" y="4064523"/>
              <a:ext cx="342900" cy="342900"/>
            </a:xfrm>
            <a:custGeom>
              <a:avLst/>
              <a:gdLst>
                <a:gd name="connsiteX0" fmla="*/ 273379 w 342900"/>
                <a:gd name="connsiteY0" fmla="*/ 208925 h 342900"/>
                <a:gd name="connsiteX1" fmla="*/ 248614 w 342900"/>
                <a:gd name="connsiteY1" fmla="*/ 128915 h 342900"/>
                <a:gd name="connsiteX2" fmla="*/ 176224 w 342900"/>
                <a:gd name="connsiteY2" fmla="*/ 117485 h 342900"/>
                <a:gd name="connsiteX3" fmla="*/ 220991 w 342900"/>
                <a:gd name="connsiteY3" fmla="*/ 46048 h 342900"/>
                <a:gd name="connsiteX4" fmla="*/ 334339 w 342900"/>
                <a:gd name="connsiteY4" fmla="*/ 28903 h 342900"/>
                <a:gd name="connsiteX5" fmla="*/ 334339 w 342900"/>
                <a:gd name="connsiteY5" fmla="*/ 4138 h 342900"/>
                <a:gd name="connsiteX6" fmla="*/ 209561 w 342900"/>
                <a:gd name="connsiteY6" fmla="*/ 30808 h 342900"/>
                <a:gd name="connsiteX7" fmla="*/ 160031 w 342900"/>
                <a:gd name="connsiteY7" fmla="*/ 116533 h 342900"/>
                <a:gd name="connsiteX8" fmla="*/ 155269 w 342900"/>
                <a:gd name="connsiteY8" fmla="*/ 115580 h 342900"/>
                <a:gd name="connsiteX9" fmla="*/ 69544 w 342900"/>
                <a:gd name="connsiteY9" fmla="*/ 93673 h 342900"/>
                <a:gd name="connsiteX10" fmla="*/ 11 w 342900"/>
                <a:gd name="connsiteY10" fmla="*/ 205115 h 342900"/>
                <a:gd name="connsiteX11" fmla="*/ 134314 w 342900"/>
                <a:gd name="connsiteY11" fmla="*/ 344180 h 342900"/>
                <a:gd name="connsiteX12" fmla="*/ 273379 w 342900"/>
                <a:gd name="connsiteY12" fmla="*/ 20892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900" h="342900">
                  <a:moveTo>
                    <a:pt x="273379" y="208925"/>
                  </a:moveTo>
                  <a:cubicBezTo>
                    <a:pt x="277189" y="165110"/>
                    <a:pt x="267664" y="145108"/>
                    <a:pt x="248614" y="128915"/>
                  </a:cubicBezTo>
                  <a:cubicBezTo>
                    <a:pt x="213371" y="105103"/>
                    <a:pt x="200036" y="116533"/>
                    <a:pt x="176224" y="117485"/>
                  </a:cubicBezTo>
                  <a:cubicBezTo>
                    <a:pt x="187654" y="88910"/>
                    <a:pt x="205751" y="58430"/>
                    <a:pt x="220991" y="46048"/>
                  </a:cubicBezTo>
                  <a:cubicBezTo>
                    <a:pt x="242899" y="27950"/>
                    <a:pt x="288619" y="15568"/>
                    <a:pt x="334339" y="28903"/>
                  </a:cubicBezTo>
                  <a:cubicBezTo>
                    <a:pt x="350531" y="32713"/>
                    <a:pt x="361961" y="15568"/>
                    <a:pt x="334339" y="4138"/>
                  </a:cubicBezTo>
                  <a:cubicBezTo>
                    <a:pt x="295286" y="-7292"/>
                    <a:pt x="239089" y="6043"/>
                    <a:pt x="209561" y="30808"/>
                  </a:cubicBezTo>
                  <a:cubicBezTo>
                    <a:pt x="186701" y="48905"/>
                    <a:pt x="169556" y="81290"/>
                    <a:pt x="160031" y="116533"/>
                  </a:cubicBezTo>
                  <a:cubicBezTo>
                    <a:pt x="158126" y="116533"/>
                    <a:pt x="157174" y="115580"/>
                    <a:pt x="155269" y="115580"/>
                  </a:cubicBezTo>
                  <a:cubicBezTo>
                    <a:pt x="116216" y="106055"/>
                    <a:pt x="125741" y="74623"/>
                    <a:pt x="69544" y="93673"/>
                  </a:cubicBezTo>
                  <a:cubicBezTo>
                    <a:pt x="22871" y="115580"/>
                    <a:pt x="964" y="157490"/>
                    <a:pt x="11" y="205115"/>
                  </a:cubicBezTo>
                  <a:cubicBezTo>
                    <a:pt x="-941" y="280363"/>
                    <a:pt x="59066" y="342275"/>
                    <a:pt x="134314" y="344180"/>
                  </a:cubicBezTo>
                  <a:cubicBezTo>
                    <a:pt x="210514" y="345133"/>
                    <a:pt x="267664" y="289888"/>
                    <a:pt x="273379" y="20892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A125BAE0-53D0-49D7-A26C-CF0BBE644B7A}"/>
              </a:ext>
            </a:extLst>
          </p:cNvPr>
          <p:cNvSpPr/>
          <p:nvPr/>
        </p:nvSpPr>
        <p:spPr>
          <a:xfrm>
            <a:off x="8946002" y="2967469"/>
            <a:ext cx="18796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SPECIAL DESSERT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01" y="5282520"/>
            <a:ext cx="1695450" cy="103822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01" y="3497757"/>
            <a:ext cx="1495425" cy="37147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84" y="3908358"/>
            <a:ext cx="4341864" cy="776286"/>
          </a:xfrm>
          <a:prstGeom prst="rect">
            <a:avLst/>
          </a:prstGeom>
        </p:spPr>
      </p:pic>
      <p:sp>
        <p:nvSpPr>
          <p:cNvPr id="69" name="직사각형 68"/>
          <p:cNvSpPr/>
          <p:nvPr/>
        </p:nvSpPr>
        <p:spPr>
          <a:xfrm>
            <a:off x="396601" y="2907765"/>
            <a:ext cx="1793631" cy="31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mtClean="0"/>
              <a:t>기준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396601" y="4618704"/>
            <a:ext cx="1793631" cy="317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비교군</a:t>
            </a:r>
            <a:endParaRPr lang="ko-KR" altLang="en-US" dirty="0"/>
          </a:p>
        </p:txBody>
      </p:sp>
      <p:sp>
        <p:nvSpPr>
          <p:cNvPr id="72" name="오른쪽 화살표 71"/>
          <p:cNvSpPr/>
          <p:nvPr/>
        </p:nvSpPr>
        <p:spPr>
          <a:xfrm>
            <a:off x="2543835" y="4079608"/>
            <a:ext cx="657957" cy="490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582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2" y="2378580"/>
            <a:ext cx="9799938" cy="404808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400" dirty="0"/>
              <a:t>3. </a:t>
            </a:r>
            <a:r>
              <a:rPr lang="ko-KR" altLang="en-US" sz="4400" dirty="0"/>
              <a:t>빅데이터 </a:t>
            </a:r>
            <a:r>
              <a:rPr lang="en-US" altLang="ko-KR" sz="4400" dirty="0"/>
              <a:t>– </a:t>
            </a:r>
            <a:r>
              <a:rPr lang="ko-KR" altLang="en-US" sz="4400" dirty="0" smtClean="0"/>
              <a:t>적용 사항</a:t>
            </a:r>
            <a:endParaRPr lang="en-US" altLang="ko-KR" sz="44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9A9EBE-AE8E-4A61-B99A-EA5D2AD5292F}"/>
              </a:ext>
            </a:extLst>
          </p:cNvPr>
          <p:cNvSpPr/>
          <p:nvPr/>
        </p:nvSpPr>
        <p:spPr>
          <a:xfrm>
            <a:off x="9720409" y="1527915"/>
            <a:ext cx="988231" cy="810025"/>
          </a:xfrm>
          <a:custGeom>
            <a:avLst/>
            <a:gdLst>
              <a:gd name="connsiteX0" fmla="*/ 1169670 w 1162050"/>
              <a:gd name="connsiteY0" fmla="*/ 316230 h 952500"/>
              <a:gd name="connsiteX1" fmla="*/ 853440 w 1162050"/>
              <a:gd name="connsiteY1" fmla="*/ 0 h 952500"/>
              <a:gd name="connsiteX2" fmla="*/ 687705 w 1162050"/>
              <a:gd name="connsiteY2" fmla="*/ 46672 h 952500"/>
              <a:gd name="connsiteX3" fmla="*/ 537210 w 1162050"/>
              <a:gd name="connsiteY3" fmla="*/ 0 h 952500"/>
              <a:gd name="connsiteX4" fmla="*/ 312420 w 1162050"/>
              <a:gd name="connsiteY4" fmla="*/ 124777 h 952500"/>
              <a:gd name="connsiteX5" fmla="*/ 229552 w 1162050"/>
              <a:gd name="connsiteY5" fmla="*/ 109538 h 952500"/>
              <a:gd name="connsiteX6" fmla="*/ 0 w 1162050"/>
              <a:gd name="connsiteY6" fmla="*/ 339090 h 952500"/>
              <a:gd name="connsiteX7" fmla="*/ 229552 w 1162050"/>
              <a:gd name="connsiteY7" fmla="*/ 568643 h 952500"/>
              <a:gd name="connsiteX8" fmla="*/ 242888 w 1162050"/>
              <a:gd name="connsiteY8" fmla="*/ 568643 h 952500"/>
              <a:gd name="connsiteX9" fmla="*/ 220980 w 1162050"/>
              <a:gd name="connsiteY9" fmla="*/ 911543 h 952500"/>
              <a:gd name="connsiteX10" fmla="*/ 270510 w 1162050"/>
              <a:gd name="connsiteY10" fmla="*/ 958215 h 952500"/>
              <a:gd name="connsiteX11" fmla="*/ 699135 w 1162050"/>
              <a:gd name="connsiteY11" fmla="*/ 934403 h 952500"/>
              <a:gd name="connsiteX12" fmla="*/ 741997 w 1162050"/>
              <a:gd name="connsiteY12" fmla="*/ 937260 h 952500"/>
              <a:gd name="connsiteX13" fmla="*/ 765810 w 1162050"/>
              <a:gd name="connsiteY13" fmla="*/ 943928 h 952500"/>
              <a:gd name="connsiteX14" fmla="*/ 771525 w 1162050"/>
              <a:gd name="connsiteY14" fmla="*/ 943928 h 952500"/>
              <a:gd name="connsiteX15" fmla="*/ 849630 w 1162050"/>
              <a:gd name="connsiteY15" fmla="*/ 959168 h 952500"/>
              <a:gd name="connsiteX16" fmla="*/ 898207 w 1162050"/>
              <a:gd name="connsiteY16" fmla="*/ 911543 h 952500"/>
              <a:gd name="connsiteX17" fmla="*/ 878205 w 1162050"/>
              <a:gd name="connsiteY17" fmla="*/ 632460 h 952500"/>
              <a:gd name="connsiteX18" fmla="*/ 1169670 w 1162050"/>
              <a:gd name="connsiteY18" fmla="*/ 31623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050" h="952500">
                <a:moveTo>
                  <a:pt x="1169670" y="316230"/>
                </a:moveTo>
                <a:cubicBezTo>
                  <a:pt x="1169670" y="141922"/>
                  <a:pt x="1027747" y="0"/>
                  <a:pt x="853440" y="0"/>
                </a:cubicBezTo>
                <a:cubicBezTo>
                  <a:pt x="792480" y="0"/>
                  <a:pt x="736282" y="17145"/>
                  <a:pt x="687705" y="46672"/>
                </a:cubicBezTo>
                <a:cubicBezTo>
                  <a:pt x="644843" y="17145"/>
                  <a:pt x="593407" y="0"/>
                  <a:pt x="537210" y="0"/>
                </a:cubicBezTo>
                <a:cubicBezTo>
                  <a:pt x="442913" y="0"/>
                  <a:pt x="360045" y="49530"/>
                  <a:pt x="312420" y="124777"/>
                </a:cubicBezTo>
                <a:cubicBezTo>
                  <a:pt x="286702" y="114300"/>
                  <a:pt x="258127" y="109538"/>
                  <a:pt x="229552" y="109538"/>
                </a:cubicBezTo>
                <a:cubicBezTo>
                  <a:pt x="102870" y="109538"/>
                  <a:pt x="0" y="212408"/>
                  <a:pt x="0" y="339090"/>
                </a:cubicBezTo>
                <a:cubicBezTo>
                  <a:pt x="0" y="465773"/>
                  <a:pt x="102870" y="568643"/>
                  <a:pt x="229552" y="568643"/>
                </a:cubicBezTo>
                <a:cubicBezTo>
                  <a:pt x="234315" y="568643"/>
                  <a:pt x="238125" y="568643"/>
                  <a:pt x="242888" y="568643"/>
                </a:cubicBezTo>
                <a:cubicBezTo>
                  <a:pt x="234315" y="682943"/>
                  <a:pt x="227647" y="797243"/>
                  <a:pt x="220980" y="911543"/>
                </a:cubicBezTo>
                <a:cubicBezTo>
                  <a:pt x="218122" y="958215"/>
                  <a:pt x="226695" y="965835"/>
                  <a:pt x="270510" y="958215"/>
                </a:cubicBezTo>
                <a:cubicBezTo>
                  <a:pt x="412432" y="933450"/>
                  <a:pt x="555307" y="915353"/>
                  <a:pt x="699135" y="934403"/>
                </a:cubicBezTo>
                <a:cubicBezTo>
                  <a:pt x="713422" y="933450"/>
                  <a:pt x="727710" y="934403"/>
                  <a:pt x="741997" y="937260"/>
                </a:cubicBezTo>
                <a:cubicBezTo>
                  <a:pt x="750570" y="939165"/>
                  <a:pt x="759142" y="941070"/>
                  <a:pt x="765810" y="943928"/>
                </a:cubicBezTo>
                <a:cubicBezTo>
                  <a:pt x="767715" y="943928"/>
                  <a:pt x="769620" y="943928"/>
                  <a:pt x="771525" y="943928"/>
                </a:cubicBezTo>
                <a:cubicBezTo>
                  <a:pt x="797242" y="950595"/>
                  <a:pt x="822960" y="957262"/>
                  <a:pt x="849630" y="959168"/>
                </a:cubicBezTo>
                <a:cubicBezTo>
                  <a:pt x="893445" y="962025"/>
                  <a:pt x="901065" y="958215"/>
                  <a:pt x="898207" y="911543"/>
                </a:cubicBezTo>
                <a:cubicBezTo>
                  <a:pt x="891540" y="818198"/>
                  <a:pt x="885825" y="725805"/>
                  <a:pt x="878205" y="632460"/>
                </a:cubicBezTo>
                <a:cubicBezTo>
                  <a:pt x="1041082" y="618173"/>
                  <a:pt x="1169670" y="481965"/>
                  <a:pt x="1169670" y="31623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B8BD17-591A-41C0-9CDC-01C502307084}"/>
              </a:ext>
            </a:extLst>
          </p:cNvPr>
          <p:cNvSpPr txBox="1"/>
          <p:nvPr/>
        </p:nvSpPr>
        <p:spPr>
          <a:xfrm>
            <a:off x="833120" y="2060941"/>
            <a:ext cx="2215686" cy="27699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accent1"/>
                </a:solidFill>
              </a:rPr>
              <a:t>콘텐츠 기반 </a:t>
            </a:r>
            <a:r>
              <a:rPr lang="ko-KR" altLang="en-US" b="1" dirty="0" err="1" smtClean="0">
                <a:solidFill>
                  <a:schemeClr val="accent1"/>
                </a:solidFill>
              </a:rPr>
              <a:t>필터링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59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4400" dirty="0"/>
              <a:t>3. </a:t>
            </a:r>
            <a:r>
              <a:rPr lang="ko-KR" altLang="en-US" sz="4400" dirty="0"/>
              <a:t>빅데이터 </a:t>
            </a:r>
            <a:r>
              <a:rPr lang="en-US" altLang="ko-KR" sz="4400" dirty="0"/>
              <a:t>– </a:t>
            </a:r>
            <a:r>
              <a:rPr lang="ko-KR" altLang="en-US" sz="4400" dirty="0" smtClean="0"/>
              <a:t>적용 사항</a:t>
            </a:r>
            <a:endParaRPr lang="en-US" altLang="ko-KR" sz="440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9A9EBE-AE8E-4A61-B99A-EA5D2AD5292F}"/>
              </a:ext>
            </a:extLst>
          </p:cNvPr>
          <p:cNvSpPr/>
          <p:nvPr/>
        </p:nvSpPr>
        <p:spPr>
          <a:xfrm>
            <a:off x="9720409" y="1527915"/>
            <a:ext cx="988231" cy="810025"/>
          </a:xfrm>
          <a:custGeom>
            <a:avLst/>
            <a:gdLst>
              <a:gd name="connsiteX0" fmla="*/ 1169670 w 1162050"/>
              <a:gd name="connsiteY0" fmla="*/ 316230 h 952500"/>
              <a:gd name="connsiteX1" fmla="*/ 853440 w 1162050"/>
              <a:gd name="connsiteY1" fmla="*/ 0 h 952500"/>
              <a:gd name="connsiteX2" fmla="*/ 687705 w 1162050"/>
              <a:gd name="connsiteY2" fmla="*/ 46672 h 952500"/>
              <a:gd name="connsiteX3" fmla="*/ 537210 w 1162050"/>
              <a:gd name="connsiteY3" fmla="*/ 0 h 952500"/>
              <a:gd name="connsiteX4" fmla="*/ 312420 w 1162050"/>
              <a:gd name="connsiteY4" fmla="*/ 124777 h 952500"/>
              <a:gd name="connsiteX5" fmla="*/ 229552 w 1162050"/>
              <a:gd name="connsiteY5" fmla="*/ 109538 h 952500"/>
              <a:gd name="connsiteX6" fmla="*/ 0 w 1162050"/>
              <a:gd name="connsiteY6" fmla="*/ 339090 h 952500"/>
              <a:gd name="connsiteX7" fmla="*/ 229552 w 1162050"/>
              <a:gd name="connsiteY7" fmla="*/ 568643 h 952500"/>
              <a:gd name="connsiteX8" fmla="*/ 242888 w 1162050"/>
              <a:gd name="connsiteY8" fmla="*/ 568643 h 952500"/>
              <a:gd name="connsiteX9" fmla="*/ 220980 w 1162050"/>
              <a:gd name="connsiteY9" fmla="*/ 911543 h 952500"/>
              <a:gd name="connsiteX10" fmla="*/ 270510 w 1162050"/>
              <a:gd name="connsiteY10" fmla="*/ 958215 h 952500"/>
              <a:gd name="connsiteX11" fmla="*/ 699135 w 1162050"/>
              <a:gd name="connsiteY11" fmla="*/ 934403 h 952500"/>
              <a:gd name="connsiteX12" fmla="*/ 741997 w 1162050"/>
              <a:gd name="connsiteY12" fmla="*/ 937260 h 952500"/>
              <a:gd name="connsiteX13" fmla="*/ 765810 w 1162050"/>
              <a:gd name="connsiteY13" fmla="*/ 943928 h 952500"/>
              <a:gd name="connsiteX14" fmla="*/ 771525 w 1162050"/>
              <a:gd name="connsiteY14" fmla="*/ 943928 h 952500"/>
              <a:gd name="connsiteX15" fmla="*/ 849630 w 1162050"/>
              <a:gd name="connsiteY15" fmla="*/ 959168 h 952500"/>
              <a:gd name="connsiteX16" fmla="*/ 898207 w 1162050"/>
              <a:gd name="connsiteY16" fmla="*/ 911543 h 952500"/>
              <a:gd name="connsiteX17" fmla="*/ 878205 w 1162050"/>
              <a:gd name="connsiteY17" fmla="*/ 632460 h 952500"/>
              <a:gd name="connsiteX18" fmla="*/ 1169670 w 1162050"/>
              <a:gd name="connsiteY18" fmla="*/ 31623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050" h="952500">
                <a:moveTo>
                  <a:pt x="1169670" y="316230"/>
                </a:moveTo>
                <a:cubicBezTo>
                  <a:pt x="1169670" y="141922"/>
                  <a:pt x="1027747" y="0"/>
                  <a:pt x="853440" y="0"/>
                </a:cubicBezTo>
                <a:cubicBezTo>
                  <a:pt x="792480" y="0"/>
                  <a:pt x="736282" y="17145"/>
                  <a:pt x="687705" y="46672"/>
                </a:cubicBezTo>
                <a:cubicBezTo>
                  <a:pt x="644843" y="17145"/>
                  <a:pt x="593407" y="0"/>
                  <a:pt x="537210" y="0"/>
                </a:cubicBezTo>
                <a:cubicBezTo>
                  <a:pt x="442913" y="0"/>
                  <a:pt x="360045" y="49530"/>
                  <a:pt x="312420" y="124777"/>
                </a:cubicBezTo>
                <a:cubicBezTo>
                  <a:pt x="286702" y="114300"/>
                  <a:pt x="258127" y="109538"/>
                  <a:pt x="229552" y="109538"/>
                </a:cubicBezTo>
                <a:cubicBezTo>
                  <a:pt x="102870" y="109538"/>
                  <a:pt x="0" y="212408"/>
                  <a:pt x="0" y="339090"/>
                </a:cubicBezTo>
                <a:cubicBezTo>
                  <a:pt x="0" y="465773"/>
                  <a:pt x="102870" y="568643"/>
                  <a:pt x="229552" y="568643"/>
                </a:cubicBezTo>
                <a:cubicBezTo>
                  <a:pt x="234315" y="568643"/>
                  <a:pt x="238125" y="568643"/>
                  <a:pt x="242888" y="568643"/>
                </a:cubicBezTo>
                <a:cubicBezTo>
                  <a:pt x="234315" y="682943"/>
                  <a:pt x="227647" y="797243"/>
                  <a:pt x="220980" y="911543"/>
                </a:cubicBezTo>
                <a:cubicBezTo>
                  <a:pt x="218122" y="958215"/>
                  <a:pt x="226695" y="965835"/>
                  <a:pt x="270510" y="958215"/>
                </a:cubicBezTo>
                <a:cubicBezTo>
                  <a:pt x="412432" y="933450"/>
                  <a:pt x="555307" y="915353"/>
                  <a:pt x="699135" y="934403"/>
                </a:cubicBezTo>
                <a:cubicBezTo>
                  <a:pt x="713422" y="933450"/>
                  <a:pt x="727710" y="934403"/>
                  <a:pt x="741997" y="937260"/>
                </a:cubicBezTo>
                <a:cubicBezTo>
                  <a:pt x="750570" y="939165"/>
                  <a:pt x="759142" y="941070"/>
                  <a:pt x="765810" y="943928"/>
                </a:cubicBezTo>
                <a:cubicBezTo>
                  <a:pt x="767715" y="943928"/>
                  <a:pt x="769620" y="943928"/>
                  <a:pt x="771525" y="943928"/>
                </a:cubicBezTo>
                <a:cubicBezTo>
                  <a:pt x="797242" y="950595"/>
                  <a:pt x="822960" y="957262"/>
                  <a:pt x="849630" y="959168"/>
                </a:cubicBezTo>
                <a:cubicBezTo>
                  <a:pt x="893445" y="962025"/>
                  <a:pt x="901065" y="958215"/>
                  <a:pt x="898207" y="911543"/>
                </a:cubicBezTo>
                <a:cubicBezTo>
                  <a:pt x="891540" y="818198"/>
                  <a:pt x="885825" y="725805"/>
                  <a:pt x="878205" y="632460"/>
                </a:cubicBezTo>
                <a:cubicBezTo>
                  <a:pt x="1041082" y="618173"/>
                  <a:pt x="1169670" y="481965"/>
                  <a:pt x="1169670" y="31623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B8BD17-591A-41C0-9CDC-01C502307084}"/>
              </a:ext>
            </a:extLst>
          </p:cNvPr>
          <p:cNvSpPr txBox="1"/>
          <p:nvPr/>
        </p:nvSpPr>
        <p:spPr>
          <a:xfrm>
            <a:off x="182880" y="2060941"/>
            <a:ext cx="2215686" cy="27699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accent1"/>
                </a:solidFill>
              </a:rPr>
              <a:t>협업 </a:t>
            </a:r>
            <a:r>
              <a:rPr lang="ko-KR" altLang="en-US" b="1" dirty="0" err="1" smtClean="0">
                <a:solidFill>
                  <a:schemeClr val="accent1"/>
                </a:solidFill>
              </a:rPr>
              <a:t>필터링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62" y="2499750"/>
            <a:ext cx="9586578" cy="37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7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51D3B6-5005-4F11-AEB5-E8AC82479F0C}"/>
              </a:ext>
            </a:extLst>
          </p:cNvPr>
          <p:cNvGrpSpPr/>
          <p:nvPr/>
        </p:nvGrpSpPr>
        <p:grpSpPr>
          <a:xfrm>
            <a:off x="6431053" y="2683508"/>
            <a:ext cx="4797245" cy="1375970"/>
            <a:chOff x="3821817" y="2958309"/>
            <a:chExt cx="4797245" cy="1375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821817" y="2958309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4. </a:t>
              </a:r>
              <a:r>
                <a:rPr lang="ko-KR" altLang="en-US" sz="4800" b="1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기술스택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841966" y="3954623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0E10C-53FF-4D44-BF3A-9FC771A6CE5C}"/>
              </a:ext>
            </a:extLst>
          </p:cNvPr>
          <p:cNvGrpSpPr/>
          <p:nvPr/>
        </p:nvGrpSpPr>
        <p:grpSpPr>
          <a:xfrm flipH="1" flipV="1">
            <a:off x="6368456" y="3479261"/>
            <a:ext cx="4480561" cy="182880"/>
            <a:chOff x="5069840" y="3310420"/>
            <a:chExt cx="4480561" cy="230341"/>
          </a:xfrm>
          <a:solidFill>
            <a:schemeClr val="accent3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D0EC9-5825-4F13-BCE7-089E40BB64CF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898192-77B8-4123-A519-89E26C0B8DD7}"/>
                </a:ext>
              </a:extLst>
            </p:cNvPr>
            <p:cNvSpPr/>
            <p:nvPr/>
          </p:nvSpPr>
          <p:spPr>
            <a:xfrm>
              <a:off x="6990081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524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112512" y="1822268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solidFill>
                    <a:schemeClr val="bg1"/>
                  </a:solidFill>
                  <a:cs typeface="Arial" pitchFamily="34" charset="0"/>
                </a:rPr>
                <a:t> 개요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112512" y="2591989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solidFill>
                    <a:schemeClr val="bg1"/>
                  </a:solidFill>
                  <a:cs typeface="Arial" pitchFamily="34" charset="0"/>
                </a:rPr>
                <a:t> 기능 소개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112512" y="3370494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solidFill>
                    <a:schemeClr val="bg1"/>
                  </a:solidFill>
                  <a:cs typeface="Arial" pitchFamily="34" charset="0"/>
                </a:rPr>
                <a:t> 빅데이터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112512" y="4175379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solidFill>
                    <a:schemeClr val="bg1"/>
                  </a:solidFill>
                  <a:cs typeface="Arial" pitchFamily="34" charset="0"/>
                </a:rPr>
                <a:t> 기술 스택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226812" y="408775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3BBC1-6CE3-47EC-B1D8-9A241D52FAAE}"/>
              </a:ext>
            </a:extLst>
          </p:cNvPr>
          <p:cNvGrpSpPr/>
          <p:nvPr/>
        </p:nvGrpSpPr>
        <p:grpSpPr>
          <a:xfrm flipH="1" flipV="1">
            <a:off x="6241560" y="1351354"/>
            <a:ext cx="5950440" cy="181040"/>
            <a:chOff x="5069840" y="3310420"/>
            <a:chExt cx="5950440" cy="230341"/>
          </a:xfrm>
          <a:solidFill>
            <a:schemeClr val="accent3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B056A4-D3B8-4938-A07E-079EACFE5344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E1E0AC2-A45F-479C-81E1-77A086955328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115443" y="4946456"/>
            <a:ext cx="5419664" cy="777510"/>
            <a:chOff x="6102442" y="1483456"/>
            <a:chExt cx="5419664" cy="77751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solidFill>
                    <a:schemeClr val="bg1"/>
                  </a:solidFill>
                  <a:cs typeface="Arial" pitchFamily="34" charset="0"/>
                </a:rPr>
                <a:t> 시연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115443" y="5716177"/>
            <a:ext cx="5419664" cy="777510"/>
            <a:chOff x="6102442" y="1483456"/>
            <a:chExt cx="5419664" cy="77751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 dirty="0" smtClean="0">
                  <a:solidFill>
                    <a:schemeClr val="bg1"/>
                  </a:solidFill>
                  <a:cs typeface="Arial" pitchFamily="34" charset="0"/>
                </a:rPr>
                <a:t> 후기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 smtClean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smtClean="0"/>
              <a:t>4. </a:t>
            </a:r>
            <a:r>
              <a:rPr lang="ko-KR" altLang="en-US" sz="4400" dirty="0" err="1" smtClean="0"/>
              <a:t>기술스택</a:t>
            </a:r>
            <a:endParaRPr lang="en-US" sz="4400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496B9FC-F006-4BAA-A7A6-59867025A83F}"/>
              </a:ext>
            </a:extLst>
          </p:cNvPr>
          <p:cNvGrpSpPr/>
          <p:nvPr/>
        </p:nvGrpSpPr>
        <p:grpSpPr>
          <a:xfrm>
            <a:off x="596043" y="4589485"/>
            <a:ext cx="2331507" cy="1045849"/>
            <a:chOff x="691715" y="4112474"/>
            <a:chExt cx="2331507" cy="10458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E66CB04-D966-41AC-A331-317524F0F938}"/>
                </a:ext>
              </a:extLst>
            </p:cNvPr>
            <p:cNvSpPr txBox="1"/>
            <p:nvPr/>
          </p:nvSpPr>
          <p:spPr>
            <a:xfrm>
              <a:off x="704574" y="4153314"/>
              <a:ext cx="103248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cs typeface="Arial" pitchFamily="34" charset="0"/>
                </a:rPr>
                <a:t>1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86" name="Text Placeholder 10">
              <a:extLst>
                <a:ext uri="{FF2B5EF4-FFF2-40B4-BE49-F238E27FC236}">
                  <a16:creationId xmlns:a16="http://schemas.microsoft.com/office/drawing/2014/main" id="{D1D18A55-1D0D-449B-A5C2-025A9CD06D61}"/>
                </a:ext>
              </a:extLst>
            </p:cNvPr>
            <p:cNvSpPr txBox="1">
              <a:spLocks/>
            </p:cNvSpPr>
            <p:nvPr/>
          </p:nvSpPr>
          <p:spPr>
            <a:xfrm>
              <a:off x="1646488" y="4112474"/>
              <a:ext cx="1376734" cy="72801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Python &amp; </a:t>
              </a:r>
              <a:r>
                <a:rPr lang="en-US" altLang="ko-KR" sz="2000" b="1" dirty="0" err="1" smtClean="0">
                  <a:solidFill>
                    <a:schemeClr val="accent1"/>
                  </a:solidFill>
                  <a:cs typeface="Arial" pitchFamily="34" charset="0"/>
                </a:rPr>
                <a:t>django</a:t>
              </a:r>
              <a:endParaRPr lang="en-US" altLang="ko-KR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B8677CD-C212-48A5-9D1C-AC698AA790C5}"/>
                </a:ext>
              </a:extLst>
            </p:cNvPr>
            <p:cNvSpPr txBox="1"/>
            <p:nvPr/>
          </p:nvSpPr>
          <p:spPr>
            <a:xfrm>
              <a:off x="691715" y="4881324"/>
              <a:ext cx="2331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백엔드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및 추천 알고리즘 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BA6691C-0D43-4970-84E9-5DFFDEB618AB}"/>
              </a:ext>
            </a:extLst>
          </p:cNvPr>
          <p:cNvGrpSpPr/>
          <p:nvPr/>
        </p:nvGrpSpPr>
        <p:grpSpPr>
          <a:xfrm>
            <a:off x="3478654" y="4589485"/>
            <a:ext cx="2331507" cy="1045849"/>
            <a:chOff x="691715" y="4112474"/>
            <a:chExt cx="2331507" cy="104584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503EC74-A4DB-4932-A5AD-C45A52903A07}"/>
                </a:ext>
              </a:extLst>
            </p:cNvPr>
            <p:cNvSpPr txBox="1"/>
            <p:nvPr/>
          </p:nvSpPr>
          <p:spPr>
            <a:xfrm>
              <a:off x="704574" y="4153314"/>
              <a:ext cx="103248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cs typeface="Arial" pitchFamily="34" charset="0"/>
                </a:rPr>
                <a:t>2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91" name="Text Placeholder 10">
              <a:extLst>
                <a:ext uri="{FF2B5EF4-FFF2-40B4-BE49-F238E27FC236}">
                  <a16:creationId xmlns:a16="http://schemas.microsoft.com/office/drawing/2014/main" id="{D5D9C6DE-3817-4254-A9D4-9EF6771FA6BC}"/>
                </a:ext>
              </a:extLst>
            </p:cNvPr>
            <p:cNvSpPr txBox="1">
              <a:spLocks/>
            </p:cNvSpPr>
            <p:nvPr/>
          </p:nvSpPr>
          <p:spPr>
            <a:xfrm>
              <a:off x="1646488" y="4112474"/>
              <a:ext cx="1376734" cy="72801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Vue.js</a:t>
              </a:r>
              <a:endParaRPr lang="en-US" altLang="ko-KR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773AEA2-C5CF-46B7-B48A-9FBCA5996FD6}"/>
                </a:ext>
              </a:extLst>
            </p:cNvPr>
            <p:cNvSpPr txBox="1"/>
            <p:nvPr/>
          </p:nvSpPr>
          <p:spPr>
            <a:xfrm>
              <a:off x="691715" y="4881324"/>
              <a:ext cx="2331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프론트엔드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설계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40F816D-9C8A-43E1-A4CB-07E8532CC292}"/>
              </a:ext>
            </a:extLst>
          </p:cNvPr>
          <p:cNvGrpSpPr/>
          <p:nvPr/>
        </p:nvGrpSpPr>
        <p:grpSpPr>
          <a:xfrm>
            <a:off x="6361265" y="4589485"/>
            <a:ext cx="2331507" cy="1045849"/>
            <a:chOff x="691715" y="4112474"/>
            <a:chExt cx="2331507" cy="104584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FD4091A-3306-4AB7-B62F-2F26F16FBFAD}"/>
                </a:ext>
              </a:extLst>
            </p:cNvPr>
            <p:cNvSpPr txBox="1"/>
            <p:nvPr/>
          </p:nvSpPr>
          <p:spPr>
            <a:xfrm>
              <a:off x="704574" y="4153314"/>
              <a:ext cx="103248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cs typeface="Arial" pitchFamily="34" charset="0"/>
                </a:rPr>
                <a:t>3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95" name="Text Placeholder 10">
              <a:extLst>
                <a:ext uri="{FF2B5EF4-FFF2-40B4-BE49-F238E27FC236}">
                  <a16:creationId xmlns:a16="http://schemas.microsoft.com/office/drawing/2014/main" id="{C656E285-2668-4E86-8296-BD7345768BEC}"/>
                </a:ext>
              </a:extLst>
            </p:cNvPr>
            <p:cNvSpPr txBox="1">
              <a:spLocks/>
            </p:cNvSpPr>
            <p:nvPr/>
          </p:nvSpPr>
          <p:spPr>
            <a:xfrm>
              <a:off x="1646488" y="4112474"/>
              <a:ext cx="1376734" cy="72801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 smtClean="0">
                  <a:solidFill>
                    <a:schemeClr val="accent1"/>
                  </a:solidFill>
                  <a:cs typeface="Arial" pitchFamily="34" charset="0"/>
                </a:rPr>
                <a:t>MySQL</a:t>
              </a:r>
              <a:endParaRPr lang="en-US" altLang="ko-KR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E9A51E-2BD2-48D2-A9E9-6FE8831C92E8}"/>
                </a:ext>
              </a:extLst>
            </p:cNvPr>
            <p:cNvSpPr txBox="1"/>
            <p:nvPr/>
          </p:nvSpPr>
          <p:spPr>
            <a:xfrm>
              <a:off x="691715" y="4881324"/>
              <a:ext cx="2331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데이터베이스 구축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570F979-63DB-4A60-BDB8-398D043A97FB}"/>
              </a:ext>
            </a:extLst>
          </p:cNvPr>
          <p:cNvGrpSpPr/>
          <p:nvPr/>
        </p:nvGrpSpPr>
        <p:grpSpPr>
          <a:xfrm>
            <a:off x="9243876" y="4589485"/>
            <a:ext cx="2331507" cy="1045849"/>
            <a:chOff x="691715" y="4112474"/>
            <a:chExt cx="2331507" cy="104584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F0F29C-735E-4F53-89F6-3B03CF97F2F1}"/>
                </a:ext>
              </a:extLst>
            </p:cNvPr>
            <p:cNvSpPr txBox="1"/>
            <p:nvPr/>
          </p:nvSpPr>
          <p:spPr>
            <a:xfrm>
              <a:off x="704574" y="4153314"/>
              <a:ext cx="103248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dirty="0" smtClean="0">
                  <a:cs typeface="Arial" pitchFamily="34" charset="0"/>
                </a:rPr>
                <a:t>4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99" name="Text Placeholder 10">
              <a:extLst>
                <a:ext uri="{FF2B5EF4-FFF2-40B4-BE49-F238E27FC236}">
                  <a16:creationId xmlns:a16="http://schemas.microsoft.com/office/drawing/2014/main" id="{C9BE8C66-4022-4626-BEFD-D2AB99B2F421}"/>
                </a:ext>
              </a:extLst>
            </p:cNvPr>
            <p:cNvSpPr txBox="1">
              <a:spLocks/>
            </p:cNvSpPr>
            <p:nvPr/>
          </p:nvSpPr>
          <p:spPr>
            <a:xfrm>
              <a:off x="1646488" y="4112474"/>
              <a:ext cx="1376734" cy="72801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 err="1" smtClean="0">
                  <a:solidFill>
                    <a:schemeClr val="accent1"/>
                  </a:solidFill>
                  <a:cs typeface="Arial" pitchFamily="34" charset="0"/>
                </a:rPr>
                <a:t>aws</a:t>
              </a:r>
              <a:endParaRPr lang="en-US" altLang="ko-KR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2A0DBCD-BD5A-4B18-BB4F-786D205349D5}"/>
                </a:ext>
              </a:extLst>
            </p:cNvPr>
            <p:cNvSpPr txBox="1"/>
            <p:nvPr/>
          </p:nvSpPr>
          <p:spPr>
            <a:xfrm>
              <a:off x="691715" y="4881324"/>
              <a:ext cx="2331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서비스 배포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01" y="2140111"/>
            <a:ext cx="2600325" cy="103822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75" y="3353903"/>
            <a:ext cx="2466975" cy="101917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257" y="2201279"/>
            <a:ext cx="1638300" cy="192405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18" y="2115019"/>
            <a:ext cx="2590800" cy="184785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683" y="2201279"/>
            <a:ext cx="22479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93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51D3B6-5005-4F11-AEB5-E8AC82479F0C}"/>
              </a:ext>
            </a:extLst>
          </p:cNvPr>
          <p:cNvGrpSpPr/>
          <p:nvPr/>
        </p:nvGrpSpPr>
        <p:grpSpPr>
          <a:xfrm>
            <a:off x="6431053" y="2683508"/>
            <a:ext cx="4797245" cy="1375970"/>
            <a:chOff x="3821817" y="2958309"/>
            <a:chExt cx="4797245" cy="1375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821817" y="2958309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5</a:t>
              </a:r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. 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시연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841966" y="3954623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0E10C-53FF-4D44-BF3A-9FC771A6CE5C}"/>
              </a:ext>
            </a:extLst>
          </p:cNvPr>
          <p:cNvGrpSpPr/>
          <p:nvPr/>
        </p:nvGrpSpPr>
        <p:grpSpPr>
          <a:xfrm flipH="1" flipV="1">
            <a:off x="6368456" y="3479261"/>
            <a:ext cx="4480561" cy="182880"/>
            <a:chOff x="5069840" y="3310420"/>
            <a:chExt cx="4480561" cy="230341"/>
          </a:xfrm>
          <a:solidFill>
            <a:schemeClr val="accent3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D0EC9-5825-4F13-BCE7-089E40BB64CF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898192-77B8-4123-A519-89E26C0B8DD7}"/>
                </a:ext>
              </a:extLst>
            </p:cNvPr>
            <p:cNvSpPr/>
            <p:nvPr/>
          </p:nvSpPr>
          <p:spPr>
            <a:xfrm>
              <a:off x="6990081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176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51D3B6-5005-4F11-AEB5-E8AC82479F0C}"/>
              </a:ext>
            </a:extLst>
          </p:cNvPr>
          <p:cNvGrpSpPr/>
          <p:nvPr/>
        </p:nvGrpSpPr>
        <p:grpSpPr>
          <a:xfrm>
            <a:off x="6431053" y="2683508"/>
            <a:ext cx="4797245" cy="1375970"/>
            <a:chOff x="3821817" y="2958309"/>
            <a:chExt cx="4797245" cy="1375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821817" y="2958309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6. 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후기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841966" y="3954623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0E10C-53FF-4D44-BF3A-9FC771A6CE5C}"/>
              </a:ext>
            </a:extLst>
          </p:cNvPr>
          <p:cNvGrpSpPr/>
          <p:nvPr/>
        </p:nvGrpSpPr>
        <p:grpSpPr>
          <a:xfrm flipH="1" flipV="1">
            <a:off x="6368456" y="3479261"/>
            <a:ext cx="4480561" cy="182880"/>
            <a:chOff x="5069840" y="3310420"/>
            <a:chExt cx="4480561" cy="230341"/>
          </a:xfrm>
          <a:solidFill>
            <a:schemeClr val="accent3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D0EC9-5825-4F13-BCE7-089E40BB64CF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898192-77B8-4123-A519-89E26C0B8DD7}"/>
                </a:ext>
              </a:extLst>
            </p:cNvPr>
            <p:cNvSpPr/>
            <p:nvPr/>
          </p:nvSpPr>
          <p:spPr>
            <a:xfrm>
              <a:off x="6990081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0697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A03A2F-D355-4B3E-B45D-FB750D166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86424"/>
              </p:ext>
            </p:extLst>
          </p:nvPr>
        </p:nvGraphicFramePr>
        <p:xfrm>
          <a:off x="949460" y="1863448"/>
          <a:ext cx="4994141" cy="4506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8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9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장점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874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</a:t>
                      </a:r>
                      <a:r>
                        <a:rPr lang="en-US" altLang="ko-KR" sz="14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만화진흥원체" panose="020B0503000000000000" pitchFamily="50" charset="-127"/>
                          <a:ea typeface="만화진흥원체" panose="020B0503000000000000" pitchFamily="50" charset="-127"/>
                        </a:rPr>
                        <a:t>선호하는 음식 추천과 건강관리를 동시에 할 수 있음</a:t>
                      </a:r>
                      <a:endParaRPr lang="en-US" altLang="ko-KR" sz="1400" dirty="0" smtClean="0">
                        <a:latin typeface="만화진흥원체" panose="020B0503000000000000" pitchFamily="50" charset="-127"/>
                        <a:ea typeface="만화진흥원체" panose="020B0503000000000000" pitchFamily="50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 smtClean="0">
                        <a:latin typeface="만화진흥원체" panose="020B0503000000000000" pitchFamily="50" charset="-127"/>
                        <a:ea typeface="만화진흥원체" panose="020B05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2.</a:t>
                      </a:r>
                      <a:r>
                        <a:rPr lang="en-US" altLang="ko-KR" sz="14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만화진흥원체" panose="020B0503000000000000" pitchFamily="50" charset="-127"/>
                          <a:ea typeface="만화진흥원체" panose="020B0503000000000000" pitchFamily="50" charset="-127"/>
                        </a:rPr>
                        <a:t>주변음식점과 레시피 영상 및 유사 식품의 정보를 알 수 있음</a:t>
                      </a:r>
                      <a:endParaRPr lang="en-US" altLang="ko-KR" sz="1400" dirty="0" smtClean="0">
                        <a:latin typeface="만화진흥원체" panose="020B0503000000000000" pitchFamily="50" charset="-127"/>
                        <a:ea typeface="만화진흥원체" panose="020B05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>
                        <a:latin typeface="만화진흥원체" panose="020B0503000000000000" pitchFamily="50" charset="-127"/>
                        <a:ea typeface="만화진흥원체" panose="020B0503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3.</a:t>
                      </a:r>
                      <a:r>
                        <a:rPr lang="en-US" altLang="ko-KR" sz="14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만화진흥원체" panose="020B0503000000000000" pitchFamily="50" charset="-127"/>
                          <a:ea typeface="만화진흥원체" panose="020B0503000000000000" pitchFamily="50" charset="-127"/>
                        </a:rPr>
                        <a:t>체중 걱정을 하는 사용자는 비교리스트를 이용해 식사 선택에 편의를 제공 받음</a:t>
                      </a:r>
                      <a:endParaRPr lang="en-US" altLang="ko-KR" sz="1400" dirty="0" smtClean="0">
                        <a:latin typeface="만화진흥원체" panose="020B0503000000000000" pitchFamily="50" charset="-127"/>
                        <a:ea typeface="만화진흥원체" panose="020B0503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5CFBB1A-CC4B-41A6-9FA7-DF1A14450FC8}"/>
              </a:ext>
            </a:extLst>
          </p:cNvPr>
          <p:cNvSpPr/>
          <p:nvPr/>
        </p:nvSpPr>
        <p:spPr>
          <a:xfrm rot="353867">
            <a:off x="3251666" y="2442279"/>
            <a:ext cx="550596" cy="449033"/>
          </a:xfrm>
          <a:custGeom>
            <a:avLst/>
            <a:gdLst>
              <a:gd name="connsiteX0" fmla="*/ 16845 w 550596"/>
              <a:gd name="connsiteY0" fmla="*/ 413421 h 449033"/>
              <a:gd name="connsiteX1" fmla="*/ 547086 w 550596"/>
              <a:gd name="connsiteY1" fmla="*/ 415054 h 449033"/>
              <a:gd name="connsiteX2" fmla="*/ 550596 w 550596"/>
              <a:gd name="connsiteY2" fmla="*/ 449033 h 449033"/>
              <a:gd name="connsiteX3" fmla="*/ 20245 w 550596"/>
              <a:gd name="connsiteY3" fmla="*/ 446339 h 449033"/>
              <a:gd name="connsiteX4" fmla="*/ 11292 w 550596"/>
              <a:gd name="connsiteY4" fmla="*/ 359667 h 449033"/>
              <a:gd name="connsiteX5" fmla="*/ 541533 w 550596"/>
              <a:gd name="connsiteY5" fmla="*/ 361300 h 449033"/>
              <a:gd name="connsiteX6" fmla="*/ 545411 w 550596"/>
              <a:gd name="connsiteY6" fmla="*/ 398837 h 449033"/>
              <a:gd name="connsiteX7" fmla="*/ 15169 w 550596"/>
              <a:gd name="connsiteY7" fmla="*/ 397204 h 449033"/>
              <a:gd name="connsiteX8" fmla="*/ 5739 w 550596"/>
              <a:gd name="connsiteY8" fmla="*/ 305913 h 449033"/>
              <a:gd name="connsiteX9" fmla="*/ 535980 w 550596"/>
              <a:gd name="connsiteY9" fmla="*/ 307547 h 449033"/>
              <a:gd name="connsiteX10" fmla="*/ 539858 w 550596"/>
              <a:gd name="connsiteY10" fmla="*/ 345084 h 449033"/>
              <a:gd name="connsiteX11" fmla="*/ 9616 w 550596"/>
              <a:gd name="connsiteY11" fmla="*/ 343450 h 449033"/>
              <a:gd name="connsiteX12" fmla="*/ 0 w 550596"/>
              <a:gd name="connsiteY12" fmla="*/ 250356 h 449033"/>
              <a:gd name="connsiteX13" fmla="*/ 530351 w 550596"/>
              <a:gd name="connsiteY13" fmla="*/ 253050 h 449033"/>
              <a:gd name="connsiteX14" fmla="*/ 534305 w 550596"/>
              <a:gd name="connsiteY14" fmla="*/ 291330 h 449033"/>
              <a:gd name="connsiteX15" fmla="*/ 4064 w 550596"/>
              <a:gd name="connsiteY15" fmla="*/ 289696 h 449033"/>
              <a:gd name="connsiteX16" fmla="*/ 131382 w 550596"/>
              <a:gd name="connsiteY16" fmla="*/ 145324 h 449033"/>
              <a:gd name="connsiteX17" fmla="*/ 154340 w 550596"/>
              <a:gd name="connsiteY17" fmla="*/ 184928 h 449033"/>
              <a:gd name="connsiteX18" fmla="*/ 204369 w 550596"/>
              <a:gd name="connsiteY18" fmla="*/ 198240 h 449033"/>
              <a:gd name="connsiteX19" fmla="*/ 248406 w 550596"/>
              <a:gd name="connsiteY19" fmla="*/ 173304 h 449033"/>
              <a:gd name="connsiteX20" fmla="*/ 258705 w 550596"/>
              <a:gd name="connsiteY20" fmla="*/ 135920 h 449033"/>
              <a:gd name="connsiteX21" fmla="*/ 532688 w 550596"/>
              <a:gd name="connsiteY21" fmla="*/ 233577 h 449033"/>
              <a:gd name="connsiteX22" fmla="*/ 5421 w 550596"/>
              <a:gd name="connsiteY22" fmla="*/ 233577 h 449033"/>
              <a:gd name="connsiteX23" fmla="*/ 224087 w 550596"/>
              <a:gd name="connsiteY23" fmla="*/ 109314 h 449033"/>
              <a:gd name="connsiteX24" fmla="*/ 222423 w 550596"/>
              <a:gd name="connsiteY24" fmla="*/ 110138 h 449033"/>
              <a:gd name="connsiteX25" fmla="*/ 225234 w 550596"/>
              <a:gd name="connsiteY25" fmla="*/ 118986 h 449033"/>
              <a:gd name="connsiteX26" fmla="*/ 234214 w 550596"/>
              <a:gd name="connsiteY26" fmla="*/ 121336 h 449033"/>
              <a:gd name="connsiteX27" fmla="*/ 231403 w 550596"/>
              <a:gd name="connsiteY27" fmla="*/ 112489 h 449033"/>
              <a:gd name="connsiteX28" fmla="*/ 224087 w 550596"/>
              <a:gd name="connsiteY28" fmla="*/ 109314 h 449033"/>
              <a:gd name="connsiteX29" fmla="*/ 187673 w 550596"/>
              <a:gd name="connsiteY29" fmla="*/ 425 h 449033"/>
              <a:gd name="connsiteX30" fmla="*/ 210950 w 550596"/>
              <a:gd name="connsiteY30" fmla="*/ 8192 h 449033"/>
              <a:gd name="connsiteX31" fmla="*/ 215176 w 550596"/>
              <a:gd name="connsiteY31" fmla="*/ 19340 h 449033"/>
              <a:gd name="connsiteX32" fmla="*/ 215892 w 550596"/>
              <a:gd name="connsiteY32" fmla="*/ 18757 h 449033"/>
              <a:gd name="connsiteX33" fmla="*/ 235861 w 550596"/>
              <a:gd name="connsiteY33" fmla="*/ 9188 h 449033"/>
              <a:gd name="connsiteX34" fmla="*/ 241333 w 550596"/>
              <a:gd name="connsiteY34" fmla="*/ 19466 h 449033"/>
              <a:gd name="connsiteX35" fmla="*/ 200413 w 550596"/>
              <a:gd name="connsiteY35" fmla="*/ 51811 h 449033"/>
              <a:gd name="connsiteX36" fmla="*/ 199996 w 550596"/>
              <a:gd name="connsiteY36" fmla="*/ 97312 h 449033"/>
              <a:gd name="connsiteX37" fmla="*/ 201161 w 550596"/>
              <a:gd name="connsiteY37" fmla="*/ 102334 h 449033"/>
              <a:gd name="connsiteX38" fmla="*/ 203658 w 550596"/>
              <a:gd name="connsiteY38" fmla="*/ 102378 h 449033"/>
              <a:gd name="connsiteX39" fmla="*/ 231464 w 550596"/>
              <a:gd name="connsiteY39" fmla="*/ 102421 h 449033"/>
              <a:gd name="connsiteX40" fmla="*/ 244232 w 550596"/>
              <a:gd name="connsiteY40" fmla="*/ 128534 h 449033"/>
              <a:gd name="connsiteX41" fmla="*/ 203467 w 550596"/>
              <a:gd name="connsiteY41" fmla="*/ 181852 h 449033"/>
              <a:gd name="connsiteX42" fmla="*/ 150149 w 550596"/>
              <a:gd name="connsiteY42" fmla="*/ 141087 h 449033"/>
              <a:gd name="connsiteX43" fmla="*/ 168321 w 550596"/>
              <a:gd name="connsiteY43" fmla="*/ 99290 h 449033"/>
              <a:gd name="connsiteX44" fmla="*/ 178903 w 550596"/>
              <a:gd name="connsiteY44" fmla="*/ 95541 h 449033"/>
              <a:gd name="connsiteX45" fmla="*/ 192522 w 550596"/>
              <a:gd name="connsiteY45" fmla="*/ 100686 h 449033"/>
              <a:gd name="connsiteX46" fmla="*/ 194600 w 550596"/>
              <a:gd name="connsiteY46" fmla="*/ 101396 h 449033"/>
              <a:gd name="connsiteX47" fmla="*/ 192645 w 550596"/>
              <a:gd name="connsiteY47" fmla="*/ 95068 h 449033"/>
              <a:gd name="connsiteX48" fmla="*/ 192474 w 550596"/>
              <a:gd name="connsiteY48" fmla="*/ 47872 h 449033"/>
              <a:gd name="connsiteX49" fmla="*/ 204237 w 550596"/>
              <a:gd name="connsiteY49" fmla="*/ 29310 h 449033"/>
              <a:gd name="connsiteX50" fmla="*/ 205141 w 550596"/>
              <a:gd name="connsiteY50" fmla="*/ 28402 h 449033"/>
              <a:gd name="connsiteX51" fmla="*/ 187813 w 550596"/>
              <a:gd name="connsiteY51" fmla="*/ 34972 h 449033"/>
              <a:gd name="connsiteX52" fmla="*/ 152737 w 550596"/>
              <a:gd name="connsiteY52" fmla="*/ 30262 h 449033"/>
              <a:gd name="connsiteX53" fmla="*/ 146768 w 550596"/>
              <a:gd name="connsiteY53" fmla="*/ 14518 h 449033"/>
              <a:gd name="connsiteX54" fmla="*/ 175874 w 550596"/>
              <a:gd name="connsiteY54" fmla="*/ 3483 h 449033"/>
              <a:gd name="connsiteX55" fmla="*/ 187673 w 550596"/>
              <a:gd name="connsiteY55" fmla="*/ 425 h 449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50596" h="449033">
                <a:moveTo>
                  <a:pt x="16845" y="413421"/>
                </a:moveTo>
                <a:lnTo>
                  <a:pt x="547086" y="415054"/>
                </a:lnTo>
                <a:lnTo>
                  <a:pt x="550596" y="449033"/>
                </a:lnTo>
                <a:lnTo>
                  <a:pt x="20245" y="446339"/>
                </a:lnTo>
                <a:close/>
                <a:moveTo>
                  <a:pt x="11292" y="359667"/>
                </a:moveTo>
                <a:lnTo>
                  <a:pt x="541533" y="361300"/>
                </a:lnTo>
                <a:lnTo>
                  <a:pt x="545411" y="398837"/>
                </a:lnTo>
                <a:lnTo>
                  <a:pt x="15169" y="397204"/>
                </a:lnTo>
                <a:close/>
                <a:moveTo>
                  <a:pt x="5739" y="305913"/>
                </a:moveTo>
                <a:lnTo>
                  <a:pt x="535980" y="307547"/>
                </a:lnTo>
                <a:lnTo>
                  <a:pt x="539858" y="345084"/>
                </a:lnTo>
                <a:lnTo>
                  <a:pt x="9616" y="343450"/>
                </a:lnTo>
                <a:close/>
                <a:moveTo>
                  <a:pt x="0" y="250356"/>
                </a:moveTo>
                <a:lnTo>
                  <a:pt x="530351" y="253050"/>
                </a:lnTo>
                <a:lnTo>
                  <a:pt x="534305" y="291330"/>
                </a:lnTo>
                <a:lnTo>
                  <a:pt x="4064" y="289696"/>
                </a:lnTo>
                <a:close/>
                <a:moveTo>
                  <a:pt x="131382" y="145324"/>
                </a:moveTo>
                <a:lnTo>
                  <a:pt x="154340" y="184928"/>
                </a:lnTo>
                <a:cubicBezTo>
                  <a:pt x="168092" y="195442"/>
                  <a:pt x="185855" y="200710"/>
                  <a:pt x="204369" y="198240"/>
                </a:cubicBezTo>
                <a:cubicBezTo>
                  <a:pt x="222884" y="195770"/>
                  <a:pt x="238143" y="186714"/>
                  <a:pt x="248406" y="173304"/>
                </a:cubicBezTo>
                <a:lnTo>
                  <a:pt x="258705" y="135920"/>
                </a:lnTo>
                <a:lnTo>
                  <a:pt x="532688" y="233577"/>
                </a:lnTo>
                <a:lnTo>
                  <a:pt x="5421" y="233577"/>
                </a:lnTo>
                <a:close/>
                <a:moveTo>
                  <a:pt x="224087" y="109314"/>
                </a:moveTo>
                <a:cubicBezTo>
                  <a:pt x="223420" y="109419"/>
                  <a:pt x="222849" y="109690"/>
                  <a:pt x="222423" y="110138"/>
                </a:cubicBezTo>
                <a:cubicBezTo>
                  <a:pt x="220719" y="111932"/>
                  <a:pt x="221978" y="115894"/>
                  <a:pt x="225234" y="118986"/>
                </a:cubicBezTo>
                <a:cubicBezTo>
                  <a:pt x="228490" y="122078"/>
                  <a:pt x="232511" y="123130"/>
                  <a:pt x="234214" y="121336"/>
                </a:cubicBezTo>
                <a:cubicBezTo>
                  <a:pt x="235918" y="119542"/>
                  <a:pt x="234660" y="115581"/>
                  <a:pt x="231403" y="112489"/>
                </a:cubicBezTo>
                <a:cubicBezTo>
                  <a:pt x="228961" y="110169"/>
                  <a:pt x="226089" y="108998"/>
                  <a:pt x="224087" y="109314"/>
                </a:cubicBezTo>
                <a:close/>
                <a:moveTo>
                  <a:pt x="187673" y="425"/>
                </a:moveTo>
                <a:cubicBezTo>
                  <a:pt x="199026" y="-1145"/>
                  <a:pt x="208477" y="1671"/>
                  <a:pt x="210950" y="8192"/>
                </a:cubicBezTo>
                <a:lnTo>
                  <a:pt x="215176" y="19340"/>
                </a:lnTo>
                <a:lnTo>
                  <a:pt x="215892" y="18757"/>
                </a:lnTo>
                <a:cubicBezTo>
                  <a:pt x="222212" y="14138"/>
                  <a:pt x="229111" y="10684"/>
                  <a:pt x="235861" y="9188"/>
                </a:cubicBezTo>
                <a:cubicBezTo>
                  <a:pt x="249447" y="7912"/>
                  <a:pt x="248444" y="17498"/>
                  <a:pt x="241333" y="19466"/>
                </a:cubicBezTo>
                <a:cubicBezTo>
                  <a:pt x="220213" y="24260"/>
                  <a:pt x="205047" y="39454"/>
                  <a:pt x="200413" y="51811"/>
                </a:cubicBezTo>
                <a:cubicBezTo>
                  <a:pt x="196865" y="61271"/>
                  <a:pt x="197066" y="82114"/>
                  <a:pt x="199996" y="97312"/>
                </a:cubicBezTo>
                <a:lnTo>
                  <a:pt x="201161" y="102334"/>
                </a:lnTo>
                <a:lnTo>
                  <a:pt x="203658" y="102378"/>
                </a:lnTo>
                <a:cubicBezTo>
                  <a:pt x="213564" y="101677"/>
                  <a:pt x="216763" y="95586"/>
                  <a:pt x="231464" y="102421"/>
                </a:cubicBezTo>
                <a:cubicBezTo>
                  <a:pt x="238910" y="106863"/>
                  <a:pt x="243106" y="113259"/>
                  <a:pt x="244232" y="128534"/>
                </a:cubicBezTo>
                <a:cubicBezTo>
                  <a:pt x="246289" y="156436"/>
                  <a:pt x="229447" y="178386"/>
                  <a:pt x="203467" y="181852"/>
                </a:cubicBezTo>
                <a:cubicBezTo>
                  <a:pt x="177486" y="185318"/>
                  <a:pt x="153615" y="167067"/>
                  <a:pt x="150149" y="141087"/>
                </a:cubicBezTo>
                <a:cubicBezTo>
                  <a:pt x="147983" y="124849"/>
                  <a:pt x="153284" y="109241"/>
                  <a:pt x="168321" y="99290"/>
                </a:cubicBezTo>
                <a:cubicBezTo>
                  <a:pt x="172917" y="96906"/>
                  <a:pt x="176259" y="95815"/>
                  <a:pt x="178903" y="95541"/>
                </a:cubicBezTo>
                <a:cubicBezTo>
                  <a:pt x="184853" y="94926"/>
                  <a:pt x="187274" y="98448"/>
                  <a:pt x="192522" y="100686"/>
                </a:cubicBezTo>
                <a:lnTo>
                  <a:pt x="194600" y="101396"/>
                </a:lnTo>
                <a:lnTo>
                  <a:pt x="192645" y="95068"/>
                </a:lnTo>
                <a:cubicBezTo>
                  <a:pt x="188129" y="78429"/>
                  <a:pt x="187628" y="60721"/>
                  <a:pt x="192474" y="47872"/>
                </a:cubicBezTo>
                <a:cubicBezTo>
                  <a:pt x="194848" y="41579"/>
                  <a:pt x="199011" y="35127"/>
                  <a:pt x="204237" y="29310"/>
                </a:cubicBezTo>
                <a:lnTo>
                  <a:pt x="205141" y="28402"/>
                </a:lnTo>
                <a:lnTo>
                  <a:pt x="187813" y="34972"/>
                </a:lnTo>
                <a:cubicBezTo>
                  <a:pt x="171738" y="41066"/>
                  <a:pt x="156034" y="38958"/>
                  <a:pt x="152737" y="30262"/>
                </a:cubicBezTo>
                <a:lnTo>
                  <a:pt x="146768" y="14518"/>
                </a:lnTo>
                <a:lnTo>
                  <a:pt x="175874" y="3483"/>
                </a:lnTo>
                <a:cubicBezTo>
                  <a:pt x="179893" y="1959"/>
                  <a:pt x="183889" y="948"/>
                  <a:pt x="187673" y="4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smtClean="0"/>
              <a:t>6. </a:t>
            </a:r>
            <a:r>
              <a:rPr lang="ko-KR" altLang="en-US" sz="4400" dirty="0" smtClean="0"/>
              <a:t>후기</a:t>
            </a:r>
            <a:endParaRPr lang="en-US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D49FB1-87C8-4E26-811E-56725FA57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101458"/>
              </p:ext>
            </p:extLst>
          </p:nvPr>
        </p:nvGraphicFramePr>
        <p:xfrm>
          <a:off x="6258559" y="1863448"/>
          <a:ext cx="5232484" cy="449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7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전망</a:t>
                      </a: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071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1.</a:t>
                      </a:r>
                      <a:r>
                        <a:rPr lang="en-US" altLang="ko-KR" sz="14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만화진흥원체" panose="020B0503000000000000" pitchFamily="50" charset="-127"/>
                          <a:ea typeface="만화진흥원체" panose="020B0503000000000000" pitchFamily="50" charset="-127"/>
                        </a:rPr>
                        <a:t>영양과 입맛을 동시에 사로잡는 기능을 통해 보다 사용성이 좋을 것</a:t>
                      </a:r>
                      <a:endParaRPr lang="en-US" altLang="ko-KR" sz="1400" dirty="0" smtClean="0">
                        <a:latin typeface="만화진흥원체" panose="020B0503000000000000" pitchFamily="50" charset="-127"/>
                        <a:ea typeface="만화진흥원체" panose="020B0503000000000000" pitchFamily="50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dirty="0" smtClean="0">
                        <a:latin typeface="만화진흥원체" panose="020B0503000000000000" pitchFamily="50" charset="-127"/>
                        <a:ea typeface="만화진흥원체" panose="020B0503000000000000" pitchFamily="50" charset="-127"/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en-US" altLang="ko-KR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2.</a:t>
                      </a:r>
                      <a:r>
                        <a:rPr lang="en-US" altLang="ko-KR" sz="1400" b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ko-KR" altLang="en-US" sz="1400" dirty="0" smtClean="0">
                          <a:latin typeface="만화진흥원체" panose="020B0503000000000000" pitchFamily="50" charset="-127"/>
                          <a:ea typeface="만화진흥원체" panose="020B0503000000000000" pitchFamily="50" charset="-127"/>
                        </a:rPr>
                        <a:t>칼로리와 같은 영양성분에 민감한 유저에게 아주 효율적</a:t>
                      </a:r>
                      <a:endParaRPr lang="en-US" altLang="ko-KR" sz="1400" dirty="0" smtClean="0">
                        <a:latin typeface="만화진흥원체" panose="020B0503000000000000" pitchFamily="50" charset="-127"/>
                        <a:ea typeface="만화진흥원체" panose="020B0503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B8E670-FECA-45C9-8059-92A6C2332F7D}"/>
              </a:ext>
            </a:extLst>
          </p:cNvPr>
          <p:cNvSpPr/>
          <p:nvPr/>
        </p:nvSpPr>
        <p:spPr>
          <a:xfrm>
            <a:off x="8687417" y="2454457"/>
            <a:ext cx="416551" cy="424676"/>
          </a:xfrm>
          <a:custGeom>
            <a:avLst/>
            <a:gdLst>
              <a:gd name="connsiteX0" fmla="*/ 34014 w 3613607"/>
              <a:gd name="connsiteY0" fmla="*/ 2896554 h 3684088"/>
              <a:gd name="connsiteX1" fmla="*/ 46584 w 3613607"/>
              <a:gd name="connsiteY1" fmla="*/ 2906811 h 3684088"/>
              <a:gd name="connsiteX2" fmla="*/ 3400562 w 3613607"/>
              <a:gd name="connsiteY2" fmla="*/ 2948563 h 3684088"/>
              <a:gd name="connsiteX3" fmla="*/ 3604836 w 3613607"/>
              <a:gd name="connsiteY3" fmla="*/ 3038674 h 3684088"/>
              <a:gd name="connsiteX4" fmla="*/ 3610280 w 3613607"/>
              <a:gd name="connsiteY4" fmla="*/ 3073352 h 3684088"/>
              <a:gd name="connsiteX5" fmla="*/ 3610487 w 3613607"/>
              <a:gd name="connsiteY5" fmla="*/ 3076053 h 3684088"/>
              <a:gd name="connsiteX6" fmla="*/ 3275306 w 3613607"/>
              <a:gd name="connsiteY6" fmla="*/ 3441221 h 3684088"/>
              <a:gd name="connsiteX7" fmla="*/ 311005 w 3613607"/>
              <a:gd name="connsiteY7" fmla="*/ 3430088 h 3684088"/>
              <a:gd name="connsiteX8" fmla="*/ 21533 w 3613607"/>
              <a:gd name="connsiteY8" fmla="*/ 2990313 h 3684088"/>
              <a:gd name="connsiteX9" fmla="*/ 27372 w 3613607"/>
              <a:gd name="connsiteY9" fmla="*/ 2943532 h 3684088"/>
              <a:gd name="connsiteX10" fmla="*/ 121046 w 3613607"/>
              <a:gd name="connsiteY10" fmla="*/ 2309478 h 3684088"/>
              <a:gd name="connsiteX11" fmla="*/ 135650 w 3613607"/>
              <a:gd name="connsiteY11" fmla="*/ 2322301 h 3684088"/>
              <a:gd name="connsiteX12" fmla="*/ 3325410 w 3613607"/>
              <a:gd name="connsiteY12" fmla="*/ 2364053 h 3684088"/>
              <a:gd name="connsiteX13" fmla="*/ 3510156 w 3613607"/>
              <a:gd name="connsiteY13" fmla="*/ 2417285 h 3684088"/>
              <a:gd name="connsiteX14" fmla="*/ 3516403 w 3613607"/>
              <a:gd name="connsiteY14" fmla="*/ 2437659 h 3684088"/>
              <a:gd name="connsiteX15" fmla="*/ 3532170 w 3613607"/>
              <a:gd name="connsiteY15" fmla="*/ 2538616 h 3684088"/>
              <a:gd name="connsiteX16" fmla="*/ 3587522 w 3613607"/>
              <a:gd name="connsiteY16" fmla="*/ 2884683 h 3684088"/>
              <a:gd name="connsiteX17" fmla="*/ 3587831 w 3613607"/>
              <a:gd name="connsiteY17" fmla="*/ 2886513 h 3684088"/>
              <a:gd name="connsiteX18" fmla="*/ 3562412 w 3613607"/>
              <a:gd name="connsiteY18" fmla="*/ 2872552 h 3684088"/>
              <a:gd name="connsiteX19" fmla="*/ 3400562 w 3613607"/>
              <a:gd name="connsiteY19" fmla="*/ 2862277 h 3684088"/>
              <a:gd name="connsiteX20" fmla="*/ 285955 w 3613607"/>
              <a:gd name="connsiteY20" fmla="*/ 2881762 h 3684088"/>
              <a:gd name="connsiteX21" fmla="*/ 60891 w 3613607"/>
              <a:gd name="connsiteY21" fmla="*/ 2752203 h 3684088"/>
              <a:gd name="connsiteX22" fmla="*/ 59411 w 3613607"/>
              <a:gd name="connsiteY22" fmla="*/ 2722925 h 3684088"/>
              <a:gd name="connsiteX23" fmla="*/ 67722 w 3613607"/>
              <a:gd name="connsiteY23" fmla="*/ 2666768 h 3684088"/>
              <a:gd name="connsiteX24" fmla="*/ 97993 w 3613607"/>
              <a:gd name="connsiteY24" fmla="*/ 2463613 h 3684088"/>
              <a:gd name="connsiteX25" fmla="*/ 206960 w 3613607"/>
              <a:gd name="connsiteY25" fmla="*/ 1734378 h 3684088"/>
              <a:gd name="connsiteX26" fmla="*/ 213588 w 3613607"/>
              <a:gd name="connsiteY26" fmla="*/ 1740575 h 3684088"/>
              <a:gd name="connsiteX27" fmla="*/ 3244690 w 3613607"/>
              <a:gd name="connsiteY27" fmla="*/ 1782324 h 3684088"/>
              <a:gd name="connsiteX28" fmla="*/ 3418870 w 3613607"/>
              <a:gd name="connsiteY28" fmla="*/ 1835557 h 3684088"/>
              <a:gd name="connsiteX29" fmla="*/ 3429279 w 3613607"/>
              <a:gd name="connsiteY29" fmla="*/ 1870848 h 3684088"/>
              <a:gd name="connsiteX30" fmla="*/ 3457967 w 3613607"/>
              <a:gd name="connsiteY30" fmla="*/ 2059618 h 3684088"/>
              <a:gd name="connsiteX31" fmla="*/ 3483761 w 3613607"/>
              <a:gd name="connsiteY31" fmla="*/ 2227368 h 3684088"/>
              <a:gd name="connsiteX32" fmla="*/ 3494249 w 3613607"/>
              <a:gd name="connsiteY32" fmla="*/ 2295062 h 3684088"/>
              <a:gd name="connsiteX33" fmla="*/ 3482116 w 3613607"/>
              <a:gd name="connsiteY33" fmla="*/ 2288042 h 3684088"/>
              <a:gd name="connsiteX34" fmla="*/ 3328192 w 3613607"/>
              <a:gd name="connsiteY34" fmla="*/ 2277767 h 3684088"/>
              <a:gd name="connsiteX35" fmla="*/ 366672 w 3613607"/>
              <a:gd name="connsiteY35" fmla="*/ 2297252 h 3684088"/>
              <a:gd name="connsiteX36" fmla="*/ 151018 w 3613607"/>
              <a:gd name="connsiteY36" fmla="*/ 2120490 h 3684088"/>
              <a:gd name="connsiteX37" fmla="*/ 156706 w 3613607"/>
              <a:gd name="connsiteY37" fmla="*/ 2071163 h 3684088"/>
              <a:gd name="connsiteX38" fmla="*/ 182532 w 3613607"/>
              <a:gd name="connsiteY38" fmla="*/ 1898361 h 3684088"/>
              <a:gd name="connsiteX39" fmla="*/ 1417483 w 3613607"/>
              <a:gd name="connsiteY39" fmla="*/ 515735 h 3684088"/>
              <a:gd name="connsiteX40" fmla="*/ 1417350 w 3613607"/>
              <a:gd name="connsiteY40" fmla="*/ 516053 h 3684088"/>
              <a:gd name="connsiteX41" fmla="*/ 1401965 w 3613607"/>
              <a:gd name="connsiteY41" fmla="*/ 628661 h 3684088"/>
              <a:gd name="connsiteX42" fmla="*/ 1408302 w 3613607"/>
              <a:gd name="connsiteY42" fmla="*/ 700935 h 3684088"/>
              <a:gd name="connsiteX43" fmla="*/ 1322477 w 3613607"/>
              <a:gd name="connsiteY43" fmla="*/ 706670 h 3684088"/>
              <a:gd name="connsiteX44" fmla="*/ 564293 w 3613607"/>
              <a:gd name="connsiteY44" fmla="*/ 952876 h 3684088"/>
              <a:gd name="connsiteX45" fmla="*/ 1805682 w 3613607"/>
              <a:gd name="connsiteY45" fmla="*/ 1220081 h 3684088"/>
              <a:gd name="connsiteX46" fmla="*/ 3047071 w 3613607"/>
              <a:gd name="connsiteY46" fmla="*/ 952876 h 3684088"/>
              <a:gd name="connsiteX47" fmla="*/ 2288887 w 3613607"/>
              <a:gd name="connsiteY47" fmla="*/ 706670 h 3684088"/>
              <a:gd name="connsiteX48" fmla="*/ 2286125 w 3613607"/>
              <a:gd name="connsiteY48" fmla="*/ 706485 h 3684088"/>
              <a:gd name="connsiteX49" fmla="*/ 2296213 w 3613607"/>
              <a:gd name="connsiteY49" fmla="*/ 641124 h 3684088"/>
              <a:gd name="connsiteX50" fmla="*/ 2297576 w 3613607"/>
              <a:gd name="connsiteY50" fmla="*/ 547211 h 3684088"/>
              <a:gd name="connsiteX51" fmla="*/ 2295184 w 3613607"/>
              <a:gd name="connsiteY51" fmla="*/ 534958 h 3684088"/>
              <a:gd name="connsiteX52" fmla="*/ 2424680 w 3613607"/>
              <a:gd name="connsiteY52" fmla="*/ 551537 h 3684088"/>
              <a:gd name="connsiteX53" fmla="*/ 3080469 w 3613607"/>
              <a:gd name="connsiteY53" fmla="*/ 727420 h 3684088"/>
              <a:gd name="connsiteX54" fmla="*/ 3308707 w 3613607"/>
              <a:gd name="connsiteY54" fmla="*/ 1036377 h 3684088"/>
              <a:gd name="connsiteX55" fmla="*/ 3382882 w 3613607"/>
              <a:gd name="connsiteY55" fmla="*/ 1563300 h 3684088"/>
              <a:gd name="connsiteX56" fmla="*/ 3405404 w 3613607"/>
              <a:gd name="connsiteY56" fmla="*/ 1713609 h 3684088"/>
              <a:gd name="connsiteX57" fmla="*/ 3393473 w 3613607"/>
              <a:gd name="connsiteY57" fmla="*/ 1706316 h 3684088"/>
              <a:gd name="connsiteX58" fmla="*/ 3247475 w 3613607"/>
              <a:gd name="connsiteY58" fmla="*/ 1696041 h 3684088"/>
              <a:gd name="connsiteX59" fmla="*/ 433473 w 3613607"/>
              <a:gd name="connsiteY59" fmla="*/ 1715526 h 3684088"/>
              <a:gd name="connsiteX60" fmla="*/ 231897 w 3613607"/>
              <a:gd name="connsiteY60" fmla="*/ 1585967 h 3684088"/>
              <a:gd name="connsiteX61" fmla="*/ 231175 w 3613607"/>
              <a:gd name="connsiteY61" fmla="*/ 1570999 h 3684088"/>
              <a:gd name="connsiteX62" fmla="*/ 231286 w 3613607"/>
              <a:gd name="connsiteY62" fmla="*/ 1570252 h 3684088"/>
              <a:gd name="connsiteX63" fmla="*/ 302653 w 3613607"/>
              <a:gd name="connsiteY63" fmla="*/ 1064211 h 3684088"/>
              <a:gd name="connsiteX64" fmla="*/ 558724 w 3613607"/>
              <a:gd name="connsiteY64" fmla="*/ 716287 h 3684088"/>
              <a:gd name="connsiteX65" fmla="*/ 1251788 w 3613607"/>
              <a:gd name="connsiteY65" fmla="*/ 529801 h 3684088"/>
              <a:gd name="connsiteX66" fmla="*/ 1368164 w 3613607"/>
              <a:gd name="connsiteY66" fmla="*/ 519142 h 3684088"/>
              <a:gd name="connsiteX67" fmla="*/ 2333392 w 3613607"/>
              <a:gd name="connsiteY67" fmla="*/ 1 h 3684088"/>
              <a:gd name="connsiteX68" fmla="*/ 2426375 w 3613607"/>
              <a:gd name="connsiteY68" fmla="*/ 12091 h 3684088"/>
              <a:gd name="connsiteX69" fmla="*/ 2426375 w 3613607"/>
              <a:gd name="connsiteY69" fmla="*/ 84459 h 3684088"/>
              <a:gd name="connsiteX70" fmla="*/ 2095151 w 3613607"/>
              <a:gd name="connsiteY70" fmla="*/ 134560 h 3684088"/>
              <a:gd name="connsiteX71" fmla="*/ 1964334 w 3613607"/>
              <a:gd name="connsiteY71" fmla="*/ 343312 h 3684088"/>
              <a:gd name="connsiteX72" fmla="*/ 2175871 w 3613607"/>
              <a:gd name="connsiteY72" fmla="*/ 376713 h 3684088"/>
              <a:gd name="connsiteX73" fmla="*/ 2248239 w 3613607"/>
              <a:gd name="connsiteY73" fmla="*/ 610517 h 3684088"/>
              <a:gd name="connsiteX74" fmla="*/ 1841865 w 3613607"/>
              <a:gd name="connsiteY74" fmla="*/ 1005758 h 3684088"/>
              <a:gd name="connsiteX75" fmla="*/ 1449406 w 3613607"/>
              <a:gd name="connsiteY75" fmla="*/ 599384 h 3684088"/>
              <a:gd name="connsiteX76" fmla="*/ 1652595 w 3613607"/>
              <a:gd name="connsiteY76" fmla="*/ 273729 h 3684088"/>
              <a:gd name="connsiteX77" fmla="*/ 1903099 w 3613607"/>
              <a:gd name="connsiteY77" fmla="*/ 337745 h 3684088"/>
              <a:gd name="connsiteX78" fmla="*/ 1917015 w 3613607"/>
              <a:gd name="connsiteY78" fmla="*/ 340530 h 3684088"/>
              <a:gd name="connsiteX79" fmla="*/ 2061751 w 3613607"/>
              <a:gd name="connsiteY79" fmla="*/ 90026 h 3684088"/>
              <a:gd name="connsiteX80" fmla="*/ 2333392 w 3613607"/>
              <a:gd name="connsiteY80" fmla="*/ 1 h 3684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613607" h="3684088">
                <a:moveTo>
                  <a:pt x="34014" y="2896554"/>
                </a:moveTo>
                <a:lnTo>
                  <a:pt x="46584" y="2906811"/>
                </a:lnTo>
                <a:cubicBezTo>
                  <a:pt x="1159938" y="3179583"/>
                  <a:pt x="2281639" y="3185149"/>
                  <a:pt x="3400562" y="2948563"/>
                </a:cubicBezTo>
                <a:cubicBezTo>
                  <a:pt x="3524770" y="2921772"/>
                  <a:pt x="3582916" y="2941865"/>
                  <a:pt x="3604836" y="3038674"/>
                </a:cubicBezTo>
                <a:lnTo>
                  <a:pt x="3610280" y="3073352"/>
                </a:lnTo>
                <a:lnTo>
                  <a:pt x="3610487" y="3076053"/>
                </a:lnTo>
                <a:cubicBezTo>
                  <a:pt x="3626622" y="3314272"/>
                  <a:pt x="3589482" y="3334061"/>
                  <a:pt x="3275306" y="3441221"/>
                </a:cubicBezTo>
                <a:cubicBezTo>
                  <a:pt x="2287206" y="3766876"/>
                  <a:pt x="1296322" y="3766876"/>
                  <a:pt x="311005" y="3430088"/>
                </a:cubicBezTo>
                <a:cubicBezTo>
                  <a:pt x="-28568" y="3315968"/>
                  <a:pt x="-23002" y="3335453"/>
                  <a:pt x="21533" y="2990313"/>
                </a:cubicBezTo>
                <a:cubicBezTo>
                  <a:pt x="21533" y="2987133"/>
                  <a:pt x="23597" y="2970794"/>
                  <a:pt x="27372" y="2943532"/>
                </a:cubicBezTo>
                <a:close/>
                <a:moveTo>
                  <a:pt x="121046" y="2309478"/>
                </a:moveTo>
                <a:lnTo>
                  <a:pt x="135650" y="2322301"/>
                </a:lnTo>
                <a:cubicBezTo>
                  <a:pt x="1196120" y="2595073"/>
                  <a:pt x="2259372" y="2600639"/>
                  <a:pt x="3325410" y="2364053"/>
                </a:cubicBezTo>
                <a:cubicBezTo>
                  <a:pt x="3427698" y="2341089"/>
                  <a:pt x="3483018" y="2352571"/>
                  <a:pt x="3510156" y="2417285"/>
                </a:cubicBezTo>
                <a:lnTo>
                  <a:pt x="3516403" y="2437659"/>
                </a:lnTo>
                <a:lnTo>
                  <a:pt x="3532170" y="2538616"/>
                </a:lnTo>
                <a:cubicBezTo>
                  <a:pt x="3555527" y="2687492"/>
                  <a:pt x="3575201" y="2810679"/>
                  <a:pt x="3587522" y="2884683"/>
                </a:cubicBezTo>
                <a:lnTo>
                  <a:pt x="3587831" y="2886513"/>
                </a:lnTo>
                <a:lnTo>
                  <a:pt x="3562412" y="2872552"/>
                </a:lnTo>
                <a:cubicBezTo>
                  <a:pt x="3521379" y="2857580"/>
                  <a:pt x="3465276" y="2856015"/>
                  <a:pt x="3400562" y="2862277"/>
                </a:cubicBezTo>
                <a:cubicBezTo>
                  <a:pt x="2362359" y="3084948"/>
                  <a:pt x="1326941" y="3084948"/>
                  <a:pt x="285955" y="2881762"/>
                </a:cubicBezTo>
                <a:cubicBezTo>
                  <a:pt x="150264" y="2854623"/>
                  <a:pt x="75634" y="2835313"/>
                  <a:pt x="60891" y="2752203"/>
                </a:cubicBezTo>
                <a:lnTo>
                  <a:pt x="59411" y="2722925"/>
                </a:lnTo>
                <a:lnTo>
                  <a:pt x="67722" y="2666768"/>
                </a:lnTo>
                <a:cubicBezTo>
                  <a:pt x="76926" y="2604757"/>
                  <a:pt x="87134" y="2536293"/>
                  <a:pt x="97993" y="2463613"/>
                </a:cubicBezTo>
                <a:close/>
                <a:moveTo>
                  <a:pt x="206960" y="1734378"/>
                </a:moveTo>
                <a:lnTo>
                  <a:pt x="213588" y="1740575"/>
                </a:lnTo>
                <a:cubicBezTo>
                  <a:pt x="1221172" y="2013347"/>
                  <a:pt x="2231539" y="2018913"/>
                  <a:pt x="3244690" y="1782324"/>
                </a:cubicBezTo>
                <a:cubicBezTo>
                  <a:pt x="3340717" y="1759363"/>
                  <a:pt x="3392906" y="1770843"/>
                  <a:pt x="3418870" y="1835557"/>
                </a:cubicBezTo>
                <a:lnTo>
                  <a:pt x="3429279" y="1870848"/>
                </a:lnTo>
                <a:lnTo>
                  <a:pt x="3457967" y="2059618"/>
                </a:lnTo>
                <a:cubicBezTo>
                  <a:pt x="3466621" y="2116112"/>
                  <a:pt x="3475260" y="2172285"/>
                  <a:pt x="3483761" y="2227368"/>
                </a:cubicBezTo>
                <a:lnTo>
                  <a:pt x="3494249" y="2295062"/>
                </a:lnTo>
                <a:lnTo>
                  <a:pt x="3482116" y="2288042"/>
                </a:lnTo>
                <a:cubicBezTo>
                  <a:pt x="3443138" y="2273070"/>
                  <a:pt x="3389775" y="2271505"/>
                  <a:pt x="3328192" y="2277767"/>
                </a:cubicBezTo>
                <a:cubicBezTo>
                  <a:pt x="2342874" y="2500438"/>
                  <a:pt x="1357556" y="2500438"/>
                  <a:pt x="366672" y="2297252"/>
                </a:cubicBezTo>
                <a:cubicBezTo>
                  <a:pt x="215673" y="2265590"/>
                  <a:pt x="145654" y="2244584"/>
                  <a:pt x="151018" y="2120490"/>
                </a:cubicBezTo>
                <a:lnTo>
                  <a:pt x="156706" y="2071163"/>
                </a:lnTo>
                <a:lnTo>
                  <a:pt x="182532" y="1898361"/>
                </a:lnTo>
                <a:close/>
                <a:moveTo>
                  <a:pt x="1417483" y="515735"/>
                </a:moveTo>
                <a:lnTo>
                  <a:pt x="1417350" y="516053"/>
                </a:lnTo>
                <a:cubicBezTo>
                  <a:pt x="1407808" y="551933"/>
                  <a:pt x="1402745" y="589713"/>
                  <a:pt x="1401965" y="628661"/>
                </a:cubicBezTo>
                <a:lnTo>
                  <a:pt x="1408302" y="700935"/>
                </a:lnTo>
                <a:lnTo>
                  <a:pt x="1322477" y="706670"/>
                </a:lnTo>
                <a:cubicBezTo>
                  <a:pt x="876924" y="747233"/>
                  <a:pt x="564293" y="842196"/>
                  <a:pt x="564293" y="952876"/>
                </a:cubicBezTo>
                <a:cubicBezTo>
                  <a:pt x="564293" y="1100449"/>
                  <a:pt x="1120081" y="1220081"/>
                  <a:pt x="1805682" y="1220081"/>
                </a:cubicBezTo>
                <a:cubicBezTo>
                  <a:pt x="2491283" y="1220081"/>
                  <a:pt x="3047071" y="1100449"/>
                  <a:pt x="3047071" y="952876"/>
                </a:cubicBezTo>
                <a:cubicBezTo>
                  <a:pt x="3047071" y="842196"/>
                  <a:pt x="2734441" y="747233"/>
                  <a:pt x="2288887" y="706670"/>
                </a:cubicBezTo>
                <a:lnTo>
                  <a:pt x="2286125" y="706485"/>
                </a:lnTo>
                <a:lnTo>
                  <a:pt x="2296213" y="641124"/>
                </a:lnTo>
                <a:cubicBezTo>
                  <a:pt x="2299329" y="605292"/>
                  <a:pt x="2299718" y="574329"/>
                  <a:pt x="2297576" y="547211"/>
                </a:cubicBezTo>
                <a:lnTo>
                  <a:pt x="2295184" y="534958"/>
                </a:lnTo>
                <a:lnTo>
                  <a:pt x="2424680" y="551537"/>
                </a:lnTo>
                <a:cubicBezTo>
                  <a:pt x="2646662" y="584873"/>
                  <a:pt x="2873803" y="639744"/>
                  <a:pt x="3080469" y="727420"/>
                </a:cubicBezTo>
                <a:cubicBezTo>
                  <a:pt x="3214071" y="783088"/>
                  <a:pt x="3294791" y="883290"/>
                  <a:pt x="3308707" y="1036377"/>
                </a:cubicBezTo>
                <a:cubicBezTo>
                  <a:pt x="3314796" y="1098133"/>
                  <a:pt x="3344533" y="1305854"/>
                  <a:pt x="3382882" y="1563300"/>
                </a:cubicBezTo>
                <a:lnTo>
                  <a:pt x="3405404" y="1713609"/>
                </a:lnTo>
                <a:lnTo>
                  <a:pt x="3393473" y="1706316"/>
                </a:lnTo>
                <a:cubicBezTo>
                  <a:pt x="3356549" y="1691344"/>
                  <a:pt x="3305926" y="1689779"/>
                  <a:pt x="3247475" y="1696041"/>
                </a:cubicBezTo>
                <a:cubicBezTo>
                  <a:pt x="2309474" y="1918712"/>
                  <a:pt x="1374257" y="1918712"/>
                  <a:pt x="433473" y="1715526"/>
                </a:cubicBezTo>
                <a:cubicBezTo>
                  <a:pt x="310310" y="1688387"/>
                  <a:pt x="245075" y="1669077"/>
                  <a:pt x="231897" y="1585967"/>
                </a:cubicBezTo>
                <a:lnTo>
                  <a:pt x="231175" y="1570999"/>
                </a:lnTo>
                <a:lnTo>
                  <a:pt x="231286" y="1570252"/>
                </a:lnTo>
                <a:cubicBezTo>
                  <a:pt x="269220" y="1313357"/>
                  <a:pt x="298304" y="1111181"/>
                  <a:pt x="302653" y="1064211"/>
                </a:cubicBezTo>
                <a:cubicBezTo>
                  <a:pt x="316571" y="891641"/>
                  <a:pt x="408422" y="788655"/>
                  <a:pt x="558724" y="716287"/>
                </a:cubicBezTo>
                <a:cubicBezTo>
                  <a:pt x="778613" y="610518"/>
                  <a:pt x="1009632" y="554850"/>
                  <a:pt x="1251788" y="529801"/>
                </a:cubicBezTo>
                <a:cubicBezTo>
                  <a:pt x="1268227" y="527975"/>
                  <a:pt x="1308716" y="523676"/>
                  <a:pt x="1368164" y="519142"/>
                </a:cubicBezTo>
                <a:close/>
                <a:moveTo>
                  <a:pt x="2333392" y="1"/>
                </a:moveTo>
                <a:cubicBezTo>
                  <a:pt x="2366184" y="-86"/>
                  <a:pt x="2397845" y="3741"/>
                  <a:pt x="2426375" y="12091"/>
                </a:cubicBezTo>
                <a:cubicBezTo>
                  <a:pt x="2507092" y="45491"/>
                  <a:pt x="2473691" y="95592"/>
                  <a:pt x="2426375" y="84459"/>
                </a:cubicBezTo>
                <a:cubicBezTo>
                  <a:pt x="2292773" y="45491"/>
                  <a:pt x="2159171" y="81674"/>
                  <a:pt x="2095151" y="134560"/>
                </a:cubicBezTo>
                <a:cubicBezTo>
                  <a:pt x="2050617" y="170742"/>
                  <a:pt x="1997734" y="259811"/>
                  <a:pt x="1964334" y="343312"/>
                </a:cubicBezTo>
                <a:cubicBezTo>
                  <a:pt x="2033917" y="340530"/>
                  <a:pt x="2072884" y="307130"/>
                  <a:pt x="2175871" y="376713"/>
                </a:cubicBezTo>
                <a:cubicBezTo>
                  <a:pt x="2231539" y="424032"/>
                  <a:pt x="2259372" y="482481"/>
                  <a:pt x="2248239" y="610517"/>
                </a:cubicBezTo>
                <a:cubicBezTo>
                  <a:pt x="2231539" y="847106"/>
                  <a:pt x="2064536" y="1008542"/>
                  <a:pt x="1841865" y="1005758"/>
                </a:cubicBezTo>
                <a:cubicBezTo>
                  <a:pt x="1621976" y="1000191"/>
                  <a:pt x="1446624" y="819272"/>
                  <a:pt x="1449406" y="599384"/>
                </a:cubicBezTo>
                <a:cubicBezTo>
                  <a:pt x="1452191" y="460214"/>
                  <a:pt x="1516208" y="337745"/>
                  <a:pt x="1652595" y="273729"/>
                </a:cubicBezTo>
                <a:cubicBezTo>
                  <a:pt x="1816813" y="218061"/>
                  <a:pt x="1788979" y="309911"/>
                  <a:pt x="1903099" y="337745"/>
                </a:cubicBezTo>
                <a:cubicBezTo>
                  <a:pt x="1908666" y="337745"/>
                  <a:pt x="1911448" y="340530"/>
                  <a:pt x="1917015" y="340530"/>
                </a:cubicBezTo>
                <a:cubicBezTo>
                  <a:pt x="1944849" y="237543"/>
                  <a:pt x="1994949" y="142908"/>
                  <a:pt x="2061751" y="90026"/>
                </a:cubicBezTo>
                <a:cubicBezTo>
                  <a:pt x="2126466" y="35750"/>
                  <a:pt x="2235017" y="262"/>
                  <a:pt x="2333392" y="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4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92E2E2-310C-4056-8EC9-309CCF469575}"/>
              </a:ext>
            </a:extLst>
          </p:cNvPr>
          <p:cNvGrpSpPr/>
          <p:nvPr/>
        </p:nvGrpSpPr>
        <p:grpSpPr>
          <a:xfrm>
            <a:off x="3754528" y="3165347"/>
            <a:ext cx="4797245" cy="1568448"/>
            <a:chOff x="3821817" y="2740193"/>
            <a:chExt cx="4797245" cy="15684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28E8D6-DAF3-46D9-BCEA-BB443F46182B}"/>
                </a:ext>
              </a:extLst>
            </p:cNvPr>
            <p:cNvSpPr txBox="1"/>
            <p:nvPr/>
          </p:nvSpPr>
          <p:spPr>
            <a:xfrm>
              <a:off x="3821817" y="2740193"/>
              <a:ext cx="4777152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EF1E8-CC8D-4716-8CE9-13746510D55F}"/>
                </a:ext>
              </a:extLst>
            </p:cNvPr>
            <p:cNvSpPr txBox="1"/>
            <p:nvPr/>
          </p:nvSpPr>
          <p:spPr>
            <a:xfrm>
              <a:off x="3841966" y="3928985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F5B932-ADC3-4908-B9FC-83E3F0AFD388}"/>
              </a:ext>
            </a:extLst>
          </p:cNvPr>
          <p:cNvGrpSpPr/>
          <p:nvPr/>
        </p:nvGrpSpPr>
        <p:grpSpPr>
          <a:xfrm flipH="1" flipV="1">
            <a:off x="3901481" y="4179216"/>
            <a:ext cx="4480561" cy="126084"/>
            <a:chOff x="5069840" y="3310420"/>
            <a:chExt cx="4480561" cy="230341"/>
          </a:xfrm>
          <a:solidFill>
            <a:schemeClr val="accent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3A192F-1695-4106-8776-E243BC02A884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51B94BB-8F05-4EEB-8A71-083846A73308}"/>
                </a:ext>
              </a:extLst>
            </p:cNvPr>
            <p:cNvSpPr/>
            <p:nvPr/>
          </p:nvSpPr>
          <p:spPr>
            <a:xfrm>
              <a:off x="6990081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8020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51D3B6-5005-4F11-AEB5-E8AC82479F0C}"/>
              </a:ext>
            </a:extLst>
          </p:cNvPr>
          <p:cNvGrpSpPr/>
          <p:nvPr/>
        </p:nvGrpSpPr>
        <p:grpSpPr>
          <a:xfrm>
            <a:off x="6431053" y="2683508"/>
            <a:ext cx="4797245" cy="1375970"/>
            <a:chOff x="3821817" y="2958309"/>
            <a:chExt cx="4797245" cy="1375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821817" y="2958309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1. 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개요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841966" y="3954623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0E10C-53FF-4D44-BF3A-9FC771A6CE5C}"/>
              </a:ext>
            </a:extLst>
          </p:cNvPr>
          <p:cNvGrpSpPr/>
          <p:nvPr/>
        </p:nvGrpSpPr>
        <p:grpSpPr>
          <a:xfrm flipH="1" flipV="1">
            <a:off x="6368456" y="3479261"/>
            <a:ext cx="4480561" cy="182880"/>
            <a:chOff x="5069840" y="3310420"/>
            <a:chExt cx="4480561" cy="230341"/>
          </a:xfrm>
          <a:solidFill>
            <a:schemeClr val="accent3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D0EC9-5825-4F13-BCE7-089E40BB64CF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898192-77B8-4123-A519-89E26C0B8DD7}"/>
                </a:ext>
              </a:extLst>
            </p:cNvPr>
            <p:cNvSpPr/>
            <p:nvPr/>
          </p:nvSpPr>
          <p:spPr>
            <a:xfrm>
              <a:off x="6990081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400" dirty="0" smtClean="0"/>
              <a:t>1. </a:t>
            </a:r>
            <a:r>
              <a:rPr lang="ko-KR" altLang="en-US" sz="4400" dirty="0" smtClean="0"/>
              <a:t>개요</a:t>
            </a:r>
            <a:endParaRPr lang="en-US" sz="4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D9F302-BDBB-401E-8382-519BD1D0375B}"/>
              </a:ext>
            </a:extLst>
          </p:cNvPr>
          <p:cNvGrpSpPr/>
          <p:nvPr/>
        </p:nvGrpSpPr>
        <p:grpSpPr>
          <a:xfrm>
            <a:off x="538386" y="1936587"/>
            <a:ext cx="5019765" cy="4287069"/>
            <a:chOff x="6645244" y="1913231"/>
            <a:chExt cx="5119178" cy="437197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DA8A43F-6867-4A62-82CF-2368927CDA35}"/>
                </a:ext>
              </a:extLst>
            </p:cNvPr>
            <p:cNvSpPr/>
            <p:nvPr/>
          </p:nvSpPr>
          <p:spPr>
            <a:xfrm rot="10800000">
              <a:off x="8990627" y="4141887"/>
              <a:ext cx="592866" cy="2143315"/>
            </a:xfrm>
            <a:custGeom>
              <a:avLst/>
              <a:gdLst>
                <a:gd name="connsiteX0" fmla="*/ 389797 w 592866"/>
                <a:gd name="connsiteY0" fmla="*/ 910246 h 2143315"/>
                <a:gd name="connsiteX1" fmla="*/ 203066 w 592866"/>
                <a:gd name="connsiteY1" fmla="*/ 910246 h 2143315"/>
                <a:gd name="connsiteX2" fmla="*/ 203066 w 592866"/>
                <a:gd name="connsiteY2" fmla="*/ 536785 h 2143315"/>
                <a:gd name="connsiteX3" fmla="*/ 296432 w 592866"/>
                <a:gd name="connsiteY3" fmla="*/ 443419 h 2143315"/>
                <a:gd name="connsiteX4" fmla="*/ 389797 w 592866"/>
                <a:gd name="connsiteY4" fmla="*/ 536785 h 2143315"/>
                <a:gd name="connsiteX5" fmla="*/ 406612 w 592866"/>
                <a:gd name="connsiteY5" fmla="*/ 925620 h 2143315"/>
                <a:gd name="connsiteX6" fmla="*/ 406614 w 592866"/>
                <a:gd name="connsiteY6" fmla="*/ 538226 h 2143315"/>
                <a:gd name="connsiteX7" fmla="*/ 296433 w 592866"/>
                <a:gd name="connsiteY7" fmla="*/ 428045 h 2143315"/>
                <a:gd name="connsiteX8" fmla="*/ 186252 w 592866"/>
                <a:gd name="connsiteY8" fmla="*/ 538226 h 2143315"/>
                <a:gd name="connsiteX9" fmla="*/ 186252 w 592866"/>
                <a:gd name="connsiteY9" fmla="*/ 925620 h 2143315"/>
                <a:gd name="connsiteX10" fmla="*/ 248792 w 592866"/>
                <a:gd name="connsiteY10" fmla="*/ 925620 h 2143315"/>
                <a:gd name="connsiteX11" fmla="*/ 248792 w 592866"/>
                <a:gd name="connsiteY11" fmla="*/ 925294 h 2143315"/>
                <a:gd name="connsiteX12" fmla="*/ 349367 w 592866"/>
                <a:gd name="connsiteY12" fmla="*/ 925294 h 2143315"/>
                <a:gd name="connsiteX13" fmla="*/ 349367 w 592866"/>
                <a:gd name="connsiteY13" fmla="*/ 925620 h 2143315"/>
                <a:gd name="connsiteX14" fmla="*/ 397008 w 592866"/>
                <a:gd name="connsiteY14" fmla="*/ 2143315 h 2143315"/>
                <a:gd name="connsiteX15" fmla="*/ 195857 w 592866"/>
                <a:gd name="connsiteY15" fmla="*/ 2143315 h 2143315"/>
                <a:gd name="connsiteX16" fmla="*/ 195857 w 592866"/>
                <a:gd name="connsiteY16" fmla="*/ 1741543 h 2143315"/>
                <a:gd name="connsiteX17" fmla="*/ 225500 w 592866"/>
                <a:gd name="connsiteY17" fmla="*/ 1670610 h 2143315"/>
                <a:gd name="connsiteX18" fmla="*/ 248792 w 592866"/>
                <a:gd name="connsiteY18" fmla="*/ 1654834 h 2143315"/>
                <a:gd name="connsiteX19" fmla="*/ 248792 w 592866"/>
                <a:gd name="connsiteY19" fmla="*/ 952820 h 2143315"/>
                <a:gd name="connsiteX20" fmla="*/ 91048 w 592866"/>
                <a:gd name="connsiteY20" fmla="*/ 952820 h 2143315"/>
                <a:gd name="connsiteX21" fmla="*/ 0 w 592866"/>
                <a:gd name="connsiteY21" fmla="*/ 861772 h 2143315"/>
                <a:gd name="connsiteX22" fmla="*/ 0 w 592866"/>
                <a:gd name="connsiteY22" fmla="*/ 361013 h 2143315"/>
                <a:gd name="connsiteX23" fmla="*/ 361013 w 592866"/>
                <a:gd name="connsiteY23" fmla="*/ 0 h 2143315"/>
                <a:gd name="connsiteX24" fmla="*/ 527228 w 592866"/>
                <a:gd name="connsiteY24" fmla="*/ 0 h 2143315"/>
                <a:gd name="connsiteX25" fmla="*/ 592866 w 592866"/>
                <a:gd name="connsiteY25" fmla="*/ 65639 h 2143315"/>
                <a:gd name="connsiteX26" fmla="*/ 592866 w 592866"/>
                <a:gd name="connsiteY26" fmla="*/ 862833 h 2143315"/>
                <a:gd name="connsiteX27" fmla="*/ 502879 w 592866"/>
                <a:gd name="connsiteY27" fmla="*/ 952820 h 2143315"/>
                <a:gd name="connsiteX28" fmla="*/ 349367 w 592866"/>
                <a:gd name="connsiteY28" fmla="*/ 952820 h 2143315"/>
                <a:gd name="connsiteX29" fmla="*/ 349367 w 592866"/>
                <a:gd name="connsiteY29" fmla="*/ 1658131 h 2143315"/>
                <a:gd name="connsiteX30" fmla="*/ 367762 w 592866"/>
                <a:gd name="connsiteY30" fmla="*/ 1670610 h 2143315"/>
                <a:gd name="connsiteX31" fmla="*/ 397008 w 592866"/>
                <a:gd name="connsiteY31" fmla="*/ 1741543 h 214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2866" h="2143315">
                  <a:moveTo>
                    <a:pt x="389797" y="910246"/>
                  </a:moveTo>
                  <a:lnTo>
                    <a:pt x="203066" y="910246"/>
                  </a:lnTo>
                  <a:lnTo>
                    <a:pt x="203066" y="536785"/>
                  </a:lnTo>
                  <a:cubicBezTo>
                    <a:pt x="203066" y="485220"/>
                    <a:pt x="244867" y="443419"/>
                    <a:pt x="296432" y="443419"/>
                  </a:cubicBezTo>
                  <a:cubicBezTo>
                    <a:pt x="347996" y="443419"/>
                    <a:pt x="389797" y="485220"/>
                    <a:pt x="389797" y="536785"/>
                  </a:cubicBezTo>
                  <a:close/>
                  <a:moveTo>
                    <a:pt x="406612" y="925620"/>
                  </a:moveTo>
                  <a:cubicBezTo>
                    <a:pt x="406612" y="796489"/>
                    <a:pt x="406614" y="667357"/>
                    <a:pt x="406614" y="538226"/>
                  </a:cubicBezTo>
                  <a:cubicBezTo>
                    <a:pt x="406614" y="477375"/>
                    <a:pt x="357284" y="428045"/>
                    <a:pt x="296433" y="428045"/>
                  </a:cubicBezTo>
                  <a:cubicBezTo>
                    <a:pt x="235582" y="428045"/>
                    <a:pt x="186252" y="477375"/>
                    <a:pt x="186252" y="538226"/>
                  </a:cubicBezTo>
                  <a:lnTo>
                    <a:pt x="186252" y="925620"/>
                  </a:lnTo>
                  <a:lnTo>
                    <a:pt x="248792" y="925620"/>
                  </a:lnTo>
                  <a:lnTo>
                    <a:pt x="248792" y="925294"/>
                  </a:lnTo>
                  <a:lnTo>
                    <a:pt x="349367" y="925294"/>
                  </a:lnTo>
                  <a:lnTo>
                    <a:pt x="349367" y="925620"/>
                  </a:lnTo>
                  <a:close/>
                  <a:moveTo>
                    <a:pt x="397008" y="2143315"/>
                  </a:moveTo>
                  <a:lnTo>
                    <a:pt x="195857" y="2143315"/>
                  </a:lnTo>
                  <a:lnTo>
                    <a:pt x="195857" y="1741543"/>
                  </a:lnTo>
                  <a:cubicBezTo>
                    <a:pt x="195857" y="1714017"/>
                    <a:pt x="207238" y="1688873"/>
                    <a:pt x="225500" y="1670610"/>
                  </a:cubicBezTo>
                  <a:lnTo>
                    <a:pt x="248792" y="1654834"/>
                  </a:lnTo>
                  <a:lnTo>
                    <a:pt x="248792" y="952820"/>
                  </a:lnTo>
                  <a:lnTo>
                    <a:pt x="91048" y="952820"/>
                  </a:lnTo>
                  <a:cubicBezTo>
                    <a:pt x="41290" y="952820"/>
                    <a:pt x="0" y="911531"/>
                    <a:pt x="0" y="861772"/>
                  </a:cubicBezTo>
                  <a:lnTo>
                    <a:pt x="0" y="361013"/>
                  </a:lnTo>
                  <a:cubicBezTo>
                    <a:pt x="0" y="163038"/>
                    <a:pt x="161980" y="0"/>
                    <a:pt x="361013" y="0"/>
                  </a:cubicBezTo>
                  <a:lnTo>
                    <a:pt x="527228" y="0"/>
                  </a:lnTo>
                  <a:cubicBezTo>
                    <a:pt x="563223" y="0"/>
                    <a:pt x="592866" y="29644"/>
                    <a:pt x="592866" y="65639"/>
                  </a:cubicBezTo>
                  <a:lnTo>
                    <a:pt x="592866" y="862833"/>
                  </a:lnTo>
                  <a:cubicBezTo>
                    <a:pt x="592866" y="912590"/>
                    <a:pt x="552636" y="952820"/>
                    <a:pt x="502879" y="952820"/>
                  </a:cubicBezTo>
                  <a:lnTo>
                    <a:pt x="349367" y="952820"/>
                  </a:lnTo>
                  <a:lnTo>
                    <a:pt x="349367" y="1658131"/>
                  </a:lnTo>
                  <a:lnTo>
                    <a:pt x="367762" y="1670610"/>
                  </a:lnTo>
                  <a:cubicBezTo>
                    <a:pt x="385892" y="1688873"/>
                    <a:pt x="397008" y="1714017"/>
                    <a:pt x="397008" y="174154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9095D2C-0075-4D91-AD09-512EC9E69084}"/>
                </a:ext>
              </a:extLst>
            </p:cNvPr>
            <p:cNvSpPr/>
            <p:nvPr/>
          </p:nvSpPr>
          <p:spPr>
            <a:xfrm rot="10800000">
              <a:off x="8041152" y="4141886"/>
              <a:ext cx="731278" cy="2143316"/>
            </a:xfrm>
            <a:custGeom>
              <a:avLst/>
              <a:gdLst>
                <a:gd name="connsiteX0" fmla="*/ 362441 w 731278"/>
                <a:gd name="connsiteY0" fmla="*/ 1000100 h 2143316"/>
                <a:gd name="connsiteX1" fmla="*/ 74069 w 731278"/>
                <a:gd name="connsiteY1" fmla="*/ 538704 h 2143316"/>
                <a:gd name="connsiteX2" fmla="*/ 362441 w 731278"/>
                <a:gd name="connsiteY2" fmla="*/ 77308 h 2143316"/>
                <a:gd name="connsiteX3" fmla="*/ 650814 w 731278"/>
                <a:gd name="connsiteY3" fmla="*/ 538704 h 2143316"/>
                <a:gd name="connsiteX4" fmla="*/ 362441 w 731278"/>
                <a:gd name="connsiteY4" fmla="*/ 1000100 h 2143316"/>
                <a:gd name="connsiteX5" fmla="*/ 362441 w 731278"/>
                <a:gd name="connsiteY5" fmla="*/ 1021228 h 2143316"/>
                <a:gd name="connsiteX6" fmla="*/ 676911 w 731278"/>
                <a:gd name="connsiteY6" fmla="*/ 538704 h 2143316"/>
                <a:gd name="connsiteX7" fmla="*/ 362441 w 731278"/>
                <a:gd name="connsiteY7" fmla="*/ 56180 h 2143316"/>
                <a:gd name="connsiteX8" fmla="*/ 47970 w 731278"/>
                <a:gd name="connsiteY8" fmla="*/ 538704 h 2143316"/>
                <a:gd name="connsiteX9" fmla="*/ 140076 w 731278"/>
                <a:gd name="connsiteY9" fmla="*/ 879901 h 2143316"/>
                <a:gd name="connsiteX10" fmla="*/ 148310 w 731278"/>
                <a:gd name="connsiteY10" fmla="*/ 890323 h 2143316"/>
                <a:gd name="connsiteX11" fmla="*/ 150973 w 731278"/>
                <a:gd name="connsiteY11" fmla="*/ 896906 h 2143316"/>
                <a:gd name="connsiteX12" fmla="*/ 154701 w 731278"/>
                <a:gd name="connsiteY12" fmla="*/ 898415 h 2143316"/>
                <a:gd name="connsiteX13" fmla="*/ 186617 w 731278"/>
                <a:gd name="connsiteY13" fmla="*/ 938821 h 2143316"/>
                <a:gd name="connsiteX14" fmla="*/ 362441 w 731278"/>
                <a:gd name="connsiteY14" fmla="*/ 1021228 h 2143316"/>
                <a:gd name="connsiteX15" fmla="*/ 466910 w 731278"/>
                <a:gd name="connsiteY15" fmla="*/ 2143316 h 2143316"/>
                <a:gd name="connsiteX16" fmla="*/ 264369 w 731278"/>
                <a:gd name="connsiteY16" fmla="*/ 2143316 h 2143316"/>
                <a:gd name="connsiteX17" fmla="*/ 264369 w 731278"/>
                <a:gd name="connsiteY17" fmla="*/ 1733318 h 2143316"/>
                <a:gd name="connsiteX18" fmla="*/ 294218 w 731278"/>
                <a:gd name="connsiteY18" fmla="*/ 1661896 h 2143316"/>
                <a:gd name="connsiteX19" fmla="*/ 314472 w 731278"/>
                <a:gd name="connsiteY19" fmla="*/ 1648176 h 2143316"/>
                <a:gd name="connsiteX20" fmla="*/ 314472 w 731278"/>
                <a:gd name="connsiteY20" fmla="*/ 1070887 h 2143316"/>
                <a:gd name="connsiteX21" fmla="*/ 223062 w 731278"/>
                <a:gd name="connsiteY21" fmla="*/ 1043432 h 2143316"/>
                <a:gd name="connsiteX22" fmla="*/ 0 w 731278"/>
                <a:gd name="connsiteY22" fmla="*/ 542595 h 2143316"/>
                <a:gd name="connsiteX23" fmla="*/ 365640 w 731278"/>
                <a:gd name="connsiteY23" fmla="*/ 0 h 2143316"/>
                <a:gd name="connsiteX24" fmla="*/ 731278 w 731278"/>
                <a:gd name="connsiteY24" fmla="*/ 542595 h 2143316"/>
                <a:gd name="connsiteX25" fmla="*/ 508218 w 731278"/>
                <a:gd name="connsiteY25" fmla="*/ 1043582 h 2143316"/>
                <a:gd name="connsiteX26" fmla="*/ 415743 w 731278"/>
                <a:gd name="connsiteY26" fmla="*/ 1071260 h 2143316"/>
                <a:gd name="connsiteX27" fmla="*/ 415743 w 731278"/>
                <a:gd name="connsiteY27" fmla="*/ 1647454 h 2143316"/>
                <a:gd name="connsiteX28" fmla="*/ 437062 w 731278"/>
                <a:gd name="connsiteY28" fmla="*/ 1661896 h 2143316"/>
                <a:gd name="connsiteX29" fmla="*/ 466910 w 731278"/>
                <a:gd name="connsiteY29" fmla="*/ 1733318 h 214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31278" h="2143316">
                  <a:moveTo>
                    <a:pt x="362441" y="1000100"/>
                  </a:moveTo>
                  <a:cubicBezTo>
                    <a:pt x="203177" y="1000100"/>
                    <a:pt x="74069" y="793526"/>
                    <a:pt x="74069" y="538704"/>
                  </a:cubicBezTo>
                  <a:cubicBezTo>
                    <a:pt x="74069" y="283883"/>
                    <a:pt x="203177" y="77308"/>
                    <a:pt x="362441" y="77308"/>
                  </a:cubicBezTo>
                  <a:cubicBezTo>
                    <a:pt x="521705" y="77308"/>
                    <a:pt x="650814" y="283883"/>
                    <a:pt x="650814" y="538704"/>
                  </a:cubicBezTo>
                  <a:cubicBezTo>
                    <a:pt x="650814" y="793526"/>
                    <a:pt x="521705" y="1000100"/>
                    <a:pt x="362441" y="1000100"/>
                  </a:cubicBezTo>
                  <a:close/>
                  <a:moveTo>
                    <a:pt x="362441" y="1021228"/>
                  </a:moveTo>
                  <a:cubicBezTo>
                    <a:pt x="536118" y="1021228"/>
                    <a:pt x="676911" y="805195"/>
                    <a:pt x="676911" y="538704"/>
                  </a:cubicBezTo>
                  <a:cubicBezTo>
                    <a:pt x="676911" y="272213"/>
                    <a:pt x="536118" y="56180"/>
                    <a:pt x="362441" y="56180"/>
                  </a:cubicBezTo>
                  <a:cubicBezTo>
                    <a:pt x="188764" y="56180"/>
                    <a:pt x="47970" y="272213"/>
                    <a:pt x="47970" y="538704"/>
                  </a:cubicBezTo>
                  <a:cubicBezTo>
                    <a:pt x="47970" y="671950"/>
                    <a:pt x="83168" y="792581"/>
                    <a:pt x="140076" y="879901"/>
                  </a:cubicBezTo>
                  <a:lnTo>
                    <a:pt x="148310" y="890323"/>
                  </a:lnTo>
                  <a:lnTo>
                    <a:pt x="150973" y="896906"/>
                  </a:lnTo>
                  <a:lnTo>
                    <a:pt x="154701" y="898415"/>
                  </a:lnTo>
                  <a:lnTo>
                    <a:pt x="186617" y="938821"/>
                  </a:lnTo>
                  <a:cubicBezTo>
                    <a:pt x="236807" y="990849"/>
                    <a:pt x="297312" y="1021228"/>
                    <a:pt x="362441" y="1021228"/>
                  </a:cubicBezTo>
                  <a:close/>
                  <a:moveTo>
                    <a:pt x="466910" y="2143316"/>
                  </a:moveTo>
                  <a:lnTo>
                    <a:pt x="264369" y="2143316"/>
                  </a:lnTo>
                  <a:lnTo>
                    <a:pt x="264369" y="1733318"/>
                  </a:lnTo>
                  <a:cubicBezTo>
                    <a:pt x="264369" y="1705602"/>
                    <a:pt x="275829" y="1680284"/>
                    <a:pt x="294218" y="1661896"/>
                  </a:cubicBezTo>
                  <a:lnTo>
                    <a:pt x="314472" y="1648176"/>
                  </a:lnTo>
                  <a:lnTo>
                    <a:pt x="314472" y="1070887"/>
                  </a:lnTo>
                  <a:lnTo>
                    <a:pt x="223062" y="1043432"/>
                  </a:lnTo>
                  <a:cubicBezTo>
                    <a:pt x="91743" y="960734"/>
                    <a:pt x="0" y="767254"/>
                    <a:pt x="0" y="542595"/>
                  </a:cubicBezTo>
                  <a:cubicBezTo>
                    <a:pt x="0" y="243048"/>
                    <a:pt x="163099" y="0"/>
                    <a:pt x="365640" y="0"/>
                  </a:cubicBezTo>
                  <a:cubicBezTo>
                    <a:pt x="567113" y="0"/>
                    <a:pt x="730213" y="243048"/>
                    <a:pt x="731278" y="542595"/>
                  </a:cubicBezTo>
                  <a:cubicBezTo>
                    <a:pt x="731278" y="768054"/>
                    <a:pt x="639536" y="961134"/>
                    <a:pt x="508218" y="1043582"/>
                  </a:cubicBezTo>
                  <a:lnTo>
                    <a:pt x="415743" y="1071260"/>
                  </a:lnTo>
                  <a:lnTo>
                    <a:pt x="415743" y="1647454"/>
                  </a:lnTo>
                  <a:lnTo>
                    <a:pt x="437062" y="1661896"/>
                  </a:lnTo>
                  <a:cubicBezTo>
                    <a:pt x="455451" y="1680284"/>
                    <a:pt x="466910" y="1705602"/>
                    <a:pt x="466910" y="173331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74BFABF-3DCB-4FEC-BC39-C52A4CC5E777}"/>
                </a:ext>
              </a:extLst>
            </p:cNvPr>
            <p:cNvSpPr/>
            <p:nvPr/>
          </p:nvSpPr>
          <p:spPr>
            <a:xfrm rot="10800000">
              <a:off x="9801689" y="4130595"/>
              <a:ext cx="549031" cy="2151848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B79F769-1FC4-46A6-90AC-42761B45EB93}"/>
                </a:ext>
              </a:extLst>
            </p:cNvPr>
            <p:cNvSpPr/>
            <p:nvPr/>
          </p:nvSpPr>
          <p:spPr>
            <a:xfrm>
              <a:off x="8026099" y="1913231"/>
              <a:ext cx="2357467" cy="1932348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A1AACDA-E2BB-4978-9D08-7F51378EE7D8}"/>
                </a:ext>
              </a:extLst>
            </p:cNvPr>
            <p:cNvSpPr/>
            <p:nvPr/>
          </p:nvSpPr>
          <p:spPr>
            <a:xfrm flipH="1">
              <a:off x="6645244" y="3617901"/>
              <a:ext cx="5119178" cy="665597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43B3B85-A992-457B-AA58-BD8055870BB7}"/>
              </a:ext>
            </a:extLst>
          </p:cNvPr>
          <p:cNvSpPr txBox="1"/>
          <p:nvPr/>
        </p:nvSpPr>
        <p:spPr>
          <a:xfrm>
            <a:off x="1629196" y="3647723"/>
            <a:ext cx="284608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cs typeface="Arial" pitchFamily="34" charset="0"/>
              </a:rPr>
              <a:t>Service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Chevron 2">
            <a:extLst>
              <a:ext uri="{FF2B5EF4-FFF2-40B4-BE49-F238E27FC236}">
                <a16:creationId xmlns:a16="http://schemas.microsoft.com/office/drawing/2014/main" id="{F5478403-5E0D-4DB0-8127-FE4AFC14C92B}"/>
              </a:ext>
            </a:extLst>
          </p:cNvPr>
          <p:cNvSpPr/>
          <p:nvPr/>
        </p:nvSpPr>
        <p:spPr>
          <a:xfrm rot="5400000">
            <a:off x="6063039" y="3761510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Chevron 2">
            <a:extLst>
              <a:ext uri="{FF2B5EF4-FFF2-40B4-BE49-F238E27FC236}">
                <a16:creationId xmlns:a16="http://schemas.microsoft.com/office/drawing/2014/main" id="{C40FC7B6-FF42-4028-8E8E-5C8A6D4E4E22}"/>
              </a:ext>
            </a:extLst>
          </p:cNvPr>
          <p:cNvSpPr/>
          <p:nvPr/>
        </p:nvSpPr>
        <p:spPr>
          <a:xfrm rot="5400000">
            <a:off x="6063039" y="4760447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9D3E4DAD-0E84-4F46-8313-B15AF86CCD56}"/>
              </a:ext>
            </a:extLst>
          </p:cNvPr>
          <p:cNvSpPr/>
          <p:nvPr/>
        </p:nvSpPr>
        <p:spPr>
          <a:xfrm rot="5400000">
            <a:off x="6063039" y="5759383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7DB403-DD78-463A-A589-38059F76DD09}"/>
              </a:ext>
            </a:extLst>
          </p:cNvPr>
          <p:cNvGrpSpPr/>
          <p:nvPr/>
        </p:nvGrpSpPr>
        <p:grpSpPr>
          <a:xfrm>
            <a:off x="6567421" y="5737900"/>
            <a:ext cx="4955041" cy="552424"/>
            <a:chOff x="7602799" y="2401052"/>
            <a:chExt cx="3661994" cy="5524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6F279A-786E-4CD7-9B6D-A7A294FB6EC2}"/>
                </a:ext>
              </a:extLst>
            </p:cNvPr>
            <p:cNvSpPr txBox="1"/>
            <p:nvPr/>
          </p:nvSpPr>
          <p:spPr>
            <a:xfrm>
              <a:off x="7602799" y="2676477"/>
              <a:ext cx="36619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검색 기능을 사용하여 주변 맛집을 찾아보세요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1C91DB-832A-4A83-B2C4-73725371761A}"/>
                </a:ext>
              </a:extLst>
            </p:cNvPr>
            <p:cNvSpPr txBox="1"/>
            <p:nvPr/>
          </p:nvSpPr>
          <p:spPr>
            <a:xfrm>
              <a:off x="7602799" y="2401052"/>
              <a:ext cx="3661994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b="1" dirty="0" smtClean="0">
                  <a:cs typeface="Arial" pitchFamily="34" charset="0"/>
                </a:rPr>
                <a:t>내 주변에서 먹고 싶은 음식을 파는 맛집을 찾고 싶으신 분 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38188B-2BD9-45A2-BDAB-9B8A233F07C6}"/>
              </a:ext>
            </a:extLst>
          </p:cNvPr>
          <p:cNvGrpSpPr/>
          <p:nvPr/>
        </p:nvGrpSpPr>
        <p:grpSpPr>
          <a:xfrm>
            <a:off x="6567421" y="3740027"/>
            <a:ext cx="4955041" cy="552424"/>
            <a:chOff x="7602799" y="2401052"/>
            <a:chExt cx="3661994" cy="5524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396C85-3F36-4F96-A083-8782975E16FD}"/>
                </a:ext>
              </a:extLst>
            </p:cNvPr>
            <p:cNvSpPr txBox="1"/>
            <p:nvPr/>
          </p:nvSpPr>
          <p:spPr>
            <a:xfrm>
              <a:off x="7602799" y="2676477"/>
              <a:ext cx="36619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입맛 테스트를 진행하고 빅데이터 기반 메뉴 추천을 받으세요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D3122-2B0F-4D81-9F9C-273C9491664C}"/>
                </a:ext>
              </a:extLst>
            </p:cNvPr>
            <p:cNvSpPr txBox="1"/>
            <p:nvPr/>
          </p:nvSpPr>
          <p:spPr>
            <a:xfrm>
              <a:off x="7602799" y="2401052"/>
              <a:ext cx="3661994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b="1" dirty="0" smtClean="0">
                  <a:cs typeface="Arial" pitchFamily="34" charset="0"/>
                </a:rPr>
                <a:t>매일 메뉴 결정을 고민하시는 분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F48CE6-692B-4B25-A66B-7C28EAEF4DB9}"/>
              </a:ext>
            </a:extLst>
          </p:cNvPr>
          <p:cNvGrpSpPr/>
          <p:nvPr/>
        </p:nvGrpSpPr>
        <p:grpSpPr>
          <a:xfrm>
            <a:off x="6567421" y="4738963"/>
            <a:ext cx="4955041" cy="552424"/>
            <a:chOff x="7602799" y="2401052"/>
            <a:chExt cx="3661994" cy="5524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E1B14D-603B-4228-BE5A-10EF2A4F7E96}"/>
                </a:ext>
              </a:extLst>
            </p:cNvPr>
            <p:cNvSpPr txBox="1"/>
            <p:nvPr/>
          </p:nvSpPr>
          <p:spPr>
            <a:xfrm>
              <a:off x="7602799" y="2676477"/>
              <a:ext cx="36619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식단을 작성하여 간편하게 식단 관리를 해보세요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7F2743-94C7-4AAB-B61F-1B3709A1CAFE}"/>
                </a:ext>
              </a:extLst>
            </p:cNvPr>
            <p:cNvSpPr txBox="1"/>
            <p:nvPr/>
          </p:nvSpPr>
          <p:spPr>
            <a:xfrm>
              <a:off x="7602799" y="2401052"/>
              <a:ext cx="3661994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b="1" dirty="0" smtClean="0">
                  <a:cs typeface="Arial" pitchFamily="34" charset="0"/>
                </a:rPr>
                <a:t>나를 위한 영양이 고려된 식단 관리가 필요하신 분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CE2A6-944E-4C1B-B759-ADFDE3C69755}"/>
              </a:ext>
            </a:extLst>
          </p:cNvPr>
          <p:cNvGrpSpPr/>
          <p:nvPr/>
        </p:nvGrpSpPr>
        <p:grpSpPr>
          <a:xfrm>
            <a:off x="6083843" y="1758121"/>
            <a:ext cx="5581165" cy="1385825"/>
            <a:chOff x="6567421" y="1758121"/>
            <a:chExt cx="5137360" cy="13858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344872-0171-4175-AF66-0C9F383F28D7}"/>
                </a:ext>
              </a:extLst>
            </p:cNvPr>
            <p:cNvSpPr txBox="1"/>
            <p:nvPr/>
          </p:nvSpPr>
          <p:spPr>
            <a:xfrm>
              <a:off x="6567421" y="1758121"/>
              <a:ext cx="513736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4"/>
                  </a:solidFill>
                  <a:cs typeface="Arial" pitchFamily="34" charset="0"/>
                </a:rPr>
                <a:t>음식 추천 </a:t>
              </a:r>
              <a:r>
                <a:rPr lang="en-US" altLang="ko-KR" sz="3200" b="1" dirty="0" smtClean="0">
                  <a:solidFill>
                    <a:schemeClr val="accent4"/>
                  </a:solidFill>
                  <a:cs typeface="Arial" pitchFamily="34" charset="0"/>
                </a:rPr>
                <a:t>‘</a:t>
              </a:r>
              <a:r>
                <a:rPr lang="ko-KR" altLang="en-US" sz="3200" b="1" dirty="0" smtClean="0">
                  <a:solidFill>
                    <a:schemeClr val="accent4"/>
                  </a:solidFill>
                  <a:cs typeface="Arial" pitchFamily="34" charset="0"/>
                </a:rPr>
                <a:t>건강한 세끼</a:t>
              </a:r>
              <a:r>
                <a:rPr lang="en-US" altLang="ko-KR" sz="3200" b="1" dirty="0" smtClean="0">
                  <a:solidFill>
                    <a:schemeClr val="accent4"/>
                  </a:solidFill>
                  <a:cs typeface="Arial" pitchFamily="34" charset="0"/>
                </a:rPr>
                <a:t>’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0A21CB-6421-494B-B70C-7383F0613102}"/>
                </a:ext>
              </a:extLst>
            </p:cNvPr>
            <p:cNvSpPr txBox="1"/>
            <p:nvPr/>
          </p:nvSpPr>
          <p:spPr>
            <a:xfrm>
              <a:off x="6567421" y="2405282"/>
              <a:ext cx="51373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cs typeface="Arial" pitchFamily="34" charset="0"/>
                </a:rPr>
                <a:t>입맛 테스트를 통해 정해진 </a:t>
              </a:r>
              <a:r>
                <a:rPr lang="ko-KR" altLang="en-US" sz="1400" dirty="0" err="1" smtClean="0">
                  <a:cs typeface="Arial" pitchFamily="34" charset="0"/>
                </a:rPr>
                <a:t>유저별</a:t>
              </a:r>
              <a:r>
                <a:rPr lang="ko-KR" altLang="en-US" sz="1400" dirty="0" smtClean="0">
                  <a:cs typeface="Arial" pitchFamily="34" charset="0"/>
                </a:rPr>
                <a:t> 선호 입맛을 토대로 해당 음식을 </a:t>
              </a:r>
              <a:r>
                <a:rPr lang="ko-KR" altLang="en-US" sz="1400" dirty="0" err="1" smtClean="0">
                  <a:cs typeface="Arial" pitchFamily="34" charset="0"/>
                </a:rPr>
                <a:t>추천받을</a:t>
              </a:r>
              <a:r>
                <a:rPr lang="ko-KR" altLang="en-US" sz="1400" dirty="0" smtClean="0">
                  <a:cs typeface="Arial" pitchFamily="34" charset="0"/>
                </a:rPr>
                <a:t> 수 있고</a:t>
              </a:r>
              <a:r>
                <a:rPr lang="en-US" altLang="ko-KR" sz="1400" dirty="0" smtClean="0">
                  <a:cs typeface="Arial" pitchFamily="34" charset="0"/>
                </a:rPr>
                <a:t>, </a:t>
              </a:r>
              <a:r>
                <a:rPr lang="ko-KR" altLang="en-US" sz="1400" dirty="0" err="1" smtClean="0">
                  <a:cs typeface="Arial" pitchFamily="34" charset="0"/>
                </a:rPr>
                <a:t>출생년도</a:t>
              </a:r>
              <a:r>
                <a:rPr lang="en-US" altLang="ko-KR" sz="1400" dirty="0" smtClean="0">
                  <a:cs typeface="Arial" pitchFamily="34" charset="0"/>
                </a:rPr>
                <a:t>, </a:t>
              </a:r>
              <a:r>
                <a:rPr lang="ko-KR" altLang="en-US" sz="1400" dirty="0" smtClean="0">
                  <a:cs typeface="Arial" pitchFamily="34" charset="0"/>
                </a:rPr>
                <a:t>키</a:t>
              </a:r>
              <a:r>
                <a:rPr lang="en-US" altLang="ko-KR" sz="1400" dirty="0" smtClean="0">
                  <a:cs typeface="Arial" pitchFamily="34" charset="0"/>
                </a:rPr>
                <a:t>, </a:t>
              </a:r>
              <a:r>
                <a:rPr lang="ko-KR" altLang="en-US" sz="1400" dirty="0" smtClean="0">
                  <a:cs typeface="Arial" pitchFamily="34" charset="0"/>
                </a:rPr>
                <a:t>체중</a:t>
              </a:r>
              <a:r>
                <a:rPr lang="en-US" altLang="ko-KR" sz="1400" dirty="0" smtClean="0">
                  <a:cs typeface="Arial" pitchFamily="34" charset="0"/>
                </a:rPr>
                <a:t>, </a:t>
              </a:r>
              <a:r>
                <a:rPr lang="ko-KR" altLang="en-US" sz="1400" dirty="0" smtClean="0">
                  <a:cs typeface="Arial" pitchFamily="34" charset="0"/>
                </a:rPr>
                <a:t>성별 등 유저 정보를 활용하여 일일 권장 섭취량을 계산하고 이를 관리할 수 있는 서비스입니다</a:t>
              </a:r>
              <a:r>
                <a:rPr lang="en-US" altLang="ko-KR" sz="1400" dirty="0" smtClean="0">
                  <a:cs typeface="Arial" pitchFamily="34" charset="0"/>
                </a:rPr>
                <a:t>.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23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51D3B6-5005-4F11-AEB5-E8AC82479F0C}"/>
              </a:ext>
            </a:extLst>
          </p:cNvPr>
          <p:cNvGrpSpPr/>
          <p:nvPr/>
        </p:nvGrpSpPr>
        <p:grpSpPr>
          <a:xfrm>
            <a:off x="6431053" y="2683508"/>
            <a:ext cx="4797245" cy="1375970"/>
            <a:chOff x="3821817" y="2958309"/>
            <a:chExt cx="4797245" cy="13759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821817" y="2958309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</a:t>
              </a:r>
              <a:r>
                <a:rPr lang="en-US" altLang="ko-KR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. </a:t>
              </a:r>
              <a:r>
                <a:rPr lang="ko-KR" altLang="en-US" sz="4800" b="1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기능 소개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841966" y="3954623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0E10C-53FF-4D44-BF3A-9FC771A6CE5C}"/>
              </a:ext>
            </a:extLst>
          </p:cNvPr>
          <p:cNvGrpSpPr/>
          <p:nvPr/>
        </p:nvGrpSpPr>
        <p:grpSpPr>
          <a:xfrm flipH="1" flipV="1">
            <a:off x="6368456" y="3479261"/>
            <a:ext cx="4480561" cy="182880"/>
            <a:chOff x="5069840" y="3310420"/>
            <a:chExt cx="4480561" cy="230341"/>
          </a:xfrm>
          <a:solidFill>
            <a:schemeClr val="accent3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D0EC9-5825-4F13-BCE7-089E40BB64CF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898192-77B8-4123-A519-89E26C0B8DD7}"/>
                </a:ext>
              </a:extLst>
            </p:cNvPr>
            <p:cNvSpPr/>
            <p:nvPr/>
          </p:nvSpPr>
          <p:spPr>
            <a:xfrm>
              <a:off x="6990081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2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 smtClean="0"/>
              <a:t>2.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기능 소개</a:t>
            </a:r>
            <a:r>
              <a:rPr lang="en-US" altLang="ko-KR" sz="4400" dirty="0" smtClean="0"/>
              <a:t>(</a:t>
            </a:r>
            <a:r>
              <a:rPr lang="ko-KR" altLang="en-US" sz="4400" dirty="0" smtClean="0"/>
              <a:t>메인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261050" y="1447123"/>
            <a:ext cx="5258109" cy="4907188"/>
            <a:chOff x="1173170" y="975164"/>
            <a:chExt cx="8181845" cy="763579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170" y="4222044"/>
              <a:ext cx="8181282" cy="438891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3170" y="1600614"/>
              <a:ext cx="8181845" cy="438921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170" y="975164"/>
              <a:ext cx="8181845" cy="4389219"/>
            </a:xfrm>
            <a:prstGeom prst="rect">
              <a:avLst/>
            </a:prstGeom>
          </p:spPr>
        </p:pic>
      </p:grpSp>
      <p:cxnSp>
        <p:nvCxnSpPr>
          <p:cNvPr id="13" name="Elbow Connector 39">
            <a:extLst>
              <a:ext uri="{FF2B5EF4-FFF2-40B4-BE49-F238E27FC236}">
                <a16:creationId xmlns:a16="http://schemas.microsoft.com/office/drawing/2014/main" id="{54C58EDD-0B39-4F5E-96BE-1C0064B0689D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>
            <a:off x="2841886" y="2086261"/>
            <a:ext cx="1284291" cy="2864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8">
            <a:extLst>
              <a:ext uri="{FF2B5EF4-FFF2-40B4-BE49-F238E27FC236}">
                <a16:creationId xmlns:a16="http://schemas.microsoft.com/office/drawing/2014/main" id="{7CFF62BC-795E-4340-A548-7FABDA9CF6D7}"/>
              </a:ext>
            </a:extLst>
          </p:cNvPr>
          <p:cNvGrpSpPr/>
          <p:nvPr/>
        </p:nvGrpSpPr>
        <p:grpSpPr>
          <a:xfrm>
            <a:off x="501885" y="1447123"/>
            <a:ext cx="2340000" cy="962303"/>
            <a:chOff x="302738" y="4473675"/>
            <a:chExt cx="1802225" cy="9623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660916-01D3-4236-8BC1-12787F33BDD2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smtClean="0">
                  <a:solidFill>
                    <a:schemeClr val="accent2"/>
                  </a:solidFill>
                  <a:cs typeface="Arial" pitchFamily="34" charset="0"/>
                </a:rPr>
                <a:t>오늘 섭취량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E079A-F288-41CB-B2E9-70C52FB5B26D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하루 권장량을 기준으로 얼마나 먹었는지 한눈에 확인할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7" name="Elbow Connector 62">
            <a:extLst>
              <a:ext uri="{FF2B5EF4-FFF2-40B4-BE49-F238E27FC236}">
                <a16:creationId xmlns:a16="http://schemas.microsoft.com/office/drawing/2014/main" id="{99B8E2A4-D72B-4398-B4B0-A63670CBDC33}"/>
              </a:ext>
            </a:extLst>
          </p:cNvPr>
          <p:cNvCxnSpPr>
            <a:cxnSpLocks/>
          </p:cNvCxnSpPr>
          <p:nvPr/>
        </p:nvCxnSpPr>
        <p:spPr>
          <a:xfrm flipV="1">
            <a:off x="8077525" y="3234698"/>
            <a:ext cx="1386515" cy="2087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48">
            <a:extLst>
              <a:ext uri="{FF2B5EF4-FFF2-40B4-BE49-F238E27FC236}">
                <a16:creationId xmlns:a16="http://schemas.microsoft.com/office/drawing/2014/main" id="{5D69B27F-ABE8-4B55-BC02-322DF7600941}"/>
              </a:ext>
            </a:extLst>
          </p:cNvPr>
          <p:cNvGrpSpPr/>
          <p:nvPr/>
        </p:nvGrpSpPr>
        <p:grpSpPr>
          <a:xfrm>
            <a:off x="9592920" y="2753546"/>
            <a:ext cx="2340000" cy="777637"/>
            <a:chOff x="302738" y="4473675"/>
            <a:chExt cx="1802225" cy="7776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455638-F40B-4978-A562-82D3BCBB48B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4"/>
                  </a:solidFill>
                  <a:cs typeface="Arial" pitchFamily="34" charset="0"/>
                </a:rPr>
                <a:t>오늘의 식단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9CE7A9-C461-4C45-A388-CD461A9F63B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시간 별로 먹은 음식과 영양소 정보를 확인할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2" name="Elbow Connector 54">
            <a:extLst>
              <a:ext uri="{FF2B5EF4-FFF2-40B4-BE49-F238E27FC236}">
                <a16:creationId xmlns:a16="http://schemas.microsoft.com/office/drawing/2014/main" id="{4366C757-1F73-4CDD-A8A9-917B90BB6D92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 flipV="1">
            <a:off x="2878387" y="5191016"/>
            <a:ext cx="1247799" cy="2114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8">
            <a:extLst>
              <a:ext uri="{FF2B5EF4-FFF2-40B4-BE49-F238E27FC236}">
                <a16:creationId xmlns:a16="http://schemas.microsoft.com/office/drawing/2014/main" id="{4E7033CE-1D51-4E27-979B-43C8DF8408D6}"/>
              </a:ext>
            </a:extLst>
          </p:cNvPr>
          <p:cNvGrpSpPr/>
          <p:nvPr/>
        </p:nvGrpSpPr>
        <p:grpSpPr>
          <a:xfrm>
            <a:off x="538386" y="4763320"/>
            <a:ext cx="2340000" cy="962303"/>
            <a:chOff x="302738" y="4473675"/>
            <a:chExt cx="1802225" cy="9623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681980-CD30-4A89-ADBC-05A79C49A54E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smtClean="0">
                  <a:solidFill>
                    <a:schemeClr val="accent1"/>
                  </a:solidFill>
                  <a:cs typeface="Arial" pitchFamily="34" charset="0"/>
                </a:rPr>
                <a:t>추천 메뉴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9FA9D2-818B-4950-808F-6E2075ECE26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입맛 테스트 결과 나온 선호 입맛을 토대로 음식을 추천 받을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584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 smtClean="0"/>
              <a:t>2.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기능 소개</a:t>
            </a:r>
            <a:r>
              <a:rPr lang="en-US" altLang="ko-KR" sz="4400" dirty="0" smtClean="0"/>
              <a:t>(</a:t>
            </a:r>
            <a:r>
              <a:rPr lang="ko-KR" altLang="en-US" sz="4400" dirty="0" smtClean="0"/>
              <a:t>캘린더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grpSp>
        <p:nvGrpSpPr>
          <p:cNvPr id="14" name="Group 48">
            <a:extLst>
              <a:ext uri="{FF2B5EF4-FFF2-40B4-BE49-F238E27FC236}">
                <a16:creationId xmlns:a16="http://schemas.microsoft.com/office/drawing/2014/main" id="{7CFF62BC-795E-4340-A548-7FABDA9CF6D7}"/>
              </a:ext>
            </a:extLst>
          </p:cNvPr>
          <p:cNvGrpSpPr/>
          <p:nvPr/>
        </p:nvGrpSpPr>
        <p:grpSpPr>
          <a:xfrm>
            <a:off x="501885" y="2168483"/>
            <a:ext cx="2340000" cy="777637"/>
            <a:chOff x="302738" y="4473675"/>
            <a:chExt cx="1802225" cy="7776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660916-01D3-4236-8BC1-12787F33BDD2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smtClean="0">
                  <a:solidFill>
                    <a:schemeClr val="accent2"/>
                  </a:solidFill>
                  <a:cs typeface="Arial" pitchFamily="34" charset="0"/>
                </a:rPr>
                <a:t>식단 캘린더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E079A-F288-41CB-B2E9-70C52FB5B26D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한달 동안 작성한 식단을 모아볼 수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있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8">
            <a:extLst>
              <a:ext uri="{FF2B5EF4-FFF2-40B4-BE49-F238E27FC236}">
                <a16:creationId xmlns:a16="http://schemas.microsoft.com/office/drawing/2014/main" id="{5D69B27F-ABE8-4B55-BC02-322DF7600941}"/>
              </a:ext>
            </a:extLst>
          </p:cNvPr>
          <p:cNvGrpSpPr/>
          <p:nvPr/>
        </p:nvGrpSpPr>
        <p:grpSpPr>
          <a:xfrm>
            <a:off x="9603080" y="3921946"/>
            <a:ext cx="2340000" cy="777637"/>
            <a:chOff x="302738" y="4473675"/>
            <a:chExt cx="1802225" cy="7776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455638-F40B-4978-A562-82D3BCBB48B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4"/>
                  </a:solidFill>
                  <a:cs typeface="Arial" pitchFamily="34" charset="0"/>
                </a:rPr>
                <a:t>식단 정보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9CE7A9-C461-4C45-A388-CD461A9F63B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작성한 식단에 대한 상세 섭취 정보를 볼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8">
            <a:extLst>
              <a:ext uri="{FF2B5EF4-FFF2-40B4-BE49-F238E27FC236}">
                <a16:creationId xmlns:a16="http://schemas.microsoft.com/office/drawing/2014/main" id="{4E7033CE-1D51-4E27-979B-43C8DF8408D6}"/>
              </a:ext>
            </a:extLst>
          </p:cNvPr>
          <p:cNvGrpSpPr/>
          <p:nvPr/>
        </p:nvGrpSpPr>
        <p:grpSpPr>
          <a:xfrm>
            <a:off x="538386" y="5017320"/>
            <a:ext cx="2340000" cy="777637"/>
            <a:chOff x="302738" y="4473675"/>
            <a:chExt cx="1802225" cy="7776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681980-CD30-4A89-ADBC-05A79C49A54E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smtClean="0">
                  <a:solidFill>
                    <a:schemeClr val="accent1"/>
                  </a:solidFill>
                  <a:cs typeface="Arial" pitchFamily="34" charset="0"/>
                </a:rPr>
                <a:t>식단 작성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9FA9D2-818B-4950-808F-6E2075ECE26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선택한 날짜에 식단을 작성할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260688" y="1447123"/>
            <a:ext cx="5258938" cy="4664310"/>
            <a:chOff x="-1690843" y="716383"/>
            <a:chExt cx="8333424" cy="7391163"/>
          </a:xfrm>
        </p:grpSpPr>
        <p:grpSp>
          <p:nvGrpSpPr>
            <p:cNvPr id="21" name="그룹 20"/>
            <p:cNvGrpSpPr/>
            <p:nvPr/>
          </p:nvGrpSpPr>
          <p:grpSpPr>
            <a:xfrm>
              <a:off x="-1690843" y="716383"/>
              <a:ext cx="8333424" cy="7391163"/>
              <a:chOff x="-1690843" y="716383"/>
              <a:chExt cx="8333424" cy="739116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690481" y="3637205"/>
                <a:ext cx="8333062" cy="4470341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90843" y="716383"/>
                <a:ext cx="8333424" cy="4470535"/>
              </a:xfrm>
              <a:prstGeom prst="rect">
                <a:avLst/>
              </a:prstGeom>
            </p:spPr>
          </p:pic>
        </p:grpSp>
        <p:sp>
          <p:nvSpPr>
            <p:cNvPr id="26" name="직사각형 25"/>
            <p:cNvSpPr/>
            <p:nvPr/>
          </p:nvSpPr>
          <p:spPr>
            <a:xfrm>
              <a:off x="-1562583" y="4767001"/>
              <a:ext cx="1102829" cy="1105374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Elbow Connector 39">
            <a:extLst>
              <a:ext uri="{FF2B5EF4-FFF2-40B4-BE49-F238E27FC236}">
                <a16:creationId xmlns:a16="http://schemas.microsoft.com/office/drawing/2014/main" id="{54C58EDD-0B39-4F5E-96BE-1C0064B0689D}"/>
              </a:ext>
            </a:extLst>
          </p:cNvPr>
          <p:cNvCxnSpPr>
            <a:cxnSpLocks/>
            <a:endCxn id="16" idx="3"/>
          </p:cNvCxnSpPr>
          <p:nvPr/>
        </p:nvCxnSpPr>
        <p:spPr>
          <a:xfrm rot="10800000">
            <a:off x="2841886" y="2715288"/>
            <a:ext cx="1862199" cy="41073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62">
            <a:extLst>
              <a:ext uri="{FF2B5EF4-FFF2-40B4-BE49-F238E27FC236}">
                <a16:creationId xmlns:a16="http://schemas.microsoft.com/office/drawing/2014/main" id="{99B8E2A4-D72B-4398-B4B0-A63670CBDC33}"/>
              </a:ext>
            </a:extLst>
          </p:cNvPr>
          <p:cNvCxnSpPr>
            <a:cxnSpLocks/>
          </p:cNvCxnSpPr>
          <p:nvPr/>
        </p:nvCxnSpPr>
        <p:spPr>
          <a:xfrm flipV="1">
            <a:off x="7802880" y="4403099"/>
            <a:ext cx="1671320" cy="22218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4">
            <a:extLst>
              <a:ext uri="{FF2B5EF4-FFF2-40B4-BE49-F238E27FC236}">
                <a16:creationId xmlns:a16="http://schemas.microsoft.com/office/drawing/2014/main" id="{4366C757-1F73-4CDD-A8A9-917B90BB6D92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 flipV="1">
            <a:off x="2878387" y="5489429"/>
            <a:ext cx="1825703" cy="746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3260324" y="1444537"/>
            <a:ext cx="5258472" cy="5220423"/>
            <a:chOff x="3260324" y="875577"/>
            <a:chExt cx="5258472" cy="5478734"/>
          </a:xfrm>
        </p:grpSpPr>
        <p:grpSp>
          <p:nvGrpSpPr>
            <p:cNvPr id="6" name="그룹 5"/>
            <p:cNvGrpSpPr/>
            <p:nvPr/>
          </p:nvGrpSpPr>
          <p:grpSpPr>
            <a:xfrm>
              <a:off x="3260687" y="1447123"/>
              <a:ext cx="5258109" cy="4907188"/>
              <a:chOff x="84442" y="977074"/>
              <a:chExt cx="6919322" cy="6410551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442" y="3675697"/>
                <a:ext cx="6919322" cy="3711928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04" y="977074"/>
                <a:ext cx="6918960" cy="3711734"/>
              </a:xfrm>
              <a:prstGeom prst="rect">
                <a:avLst/>
              </a:prstGeom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55722" y="3964798"/>
                <a:ext cx="839958" cy="1544320"/>
              </a:xfrm>
              <a:prstGeom prst="rect">
                <a:avLst/>
              </a:prstGeom>
              <a:solidFill>
                <a:srgbClr val="3636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0324" y="875577"/>
              <a:ext cx="5258472" cy="2820951"/>
            </a:xfrm>
            <a:prstGeom prst="rect">
              <a:avLst/>
            </a:prstGeom>
          </p:spPr>
        </p:pic>
      </p:grp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 smtClean="0"/>
              <a:t>2.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기능 소개</a:t>
            </a:r>
            <a:r>
              <a:rPr lang="en-US" altLang="ko-KR" sz="4400" dirty="0" smtClean="0"/>
              <a:t>(</a:t>
            </a:r>
            <a:r>
              <a:rPr lang="ko-KR" altLang="en-US" sz="4400" dirty="0" smtClean="0"/>
              <a:t>검색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grpSp>
        <p:nvGrpSpPr>
          <p:cNvPr id="14" name="Group 48">
            <a:extLst>
              <a:ext uri="{FF2B5EF4-FFF2-40B4-BE49-F238E27FC236}">
                <a16:creationId xmlns:a16="http://schemas.microsoft.com/office/drawing/2014/main" id="{7CFF62BC-795E-4340-A548-7FABDA9CF6D7}"/>
              </a:ext>
            </a:extLst>
          </p:cNvPr>
          <p:cNvGrpSpPr/>
          <p:nvPr/>
        </p:nvGrpSpPr>
        <p:grpSpPr>
          <a:xfrm>
            <a:off x="501885" y="1447123"/>
            <a:ext cx="2340000" cy="777637"/>
            <a:chOff x="302738" y="4473675"/>
            <a:chExt cx="1802225" cy="7776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660916-01D3-4236-8BC1-12787F33BDD2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err="1" smtClean="0">
                  <a:solidFill>
                    <a:schemeClr val="accent2"/>
                  </a:solidFill>
                  <a:cs typeface="Arial" pitchFamily="34" charset="0"/>
                </a:rPr>
                <a:t>검색창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E079A-F288-41CB-B2E9-70C52FB5B26D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상세 정보를 알고 싶은 음식을 찾을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8">
            <a:extLst>
              <a:ext uri="{FF2B5EF4-FFF2-40B4-BE49-F238E27FC236}">
                <a16:creationId xmlns:a16="http://schemas.microsoft.com/office/drawing/2014/main" id="{5D69B27F-ABE8-4B55-BC02-322DF7600941}"/>
              </a:ext>
            </a:extLst>
          </p:cNvPr>
          <p:cNvGrpSpPr/>
          <p:nvPr/>
        </p:nvGrpSpPr>
        <p:grpSpPr>
          <a:xfrm>
            <a:off x="9531960" y="2111615"/>
            <a:ext cx="2340000" cy="777637"/>
            <a:chOff x="302738" y="4473675"/>
            <a:chExt cx="1802225" cy="7776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455638-F40B-4978-A562-82D3BCBB48B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4"/>
                  </a:solidFill>
                  <a:cs typeface="Arial" pitchFamily="34" charset="0"/>
                </a:rPr>
                <a:t>대표 음식 리스트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9CE7A9-C461-4C45-A388-CD461A9F63B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검색어에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해당하는 대표 음식 리스트를 볼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</p:grpSp>
      <p:grpSp>
        <p:nvGrpSpPr>
          <p:cNvPr id="23" name="Group 48">
            <a:extLst>
              <a:ext uri="{FF2B5EF4-FFF2-40B4-BE49-F238E27FC236}">
                <a16:creationId xmlns:a16="http://schemas.microsoft.com/office/drawing/2014/main" id="{4E7033CE-1D51-4E27-979B-43C8DF8408D6}"/>
              </a:ext>
            </a:extLst>
          </p:cNvPr>
          <p:cNvGrpSpPr/>
          <p:nvPr/>
        </p:nvGrpSpPr>
        <p:grpSpPr>
          <a:xfrm>
            <a:off x="741586" y="3248468"/>
            <a:ext cx="2340000" cy="777637"/>
            <a:chOff x="302738" y="4473675"/>
            <a:chExt cx="1802225" cy="7776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681980-CD30-4A89-ADBC-05A79C49A54E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smtClean="0">
                  <a:solidFill>
                    <a:schemeClr val="accent1"/>
                  </a:solidFill>
                  <a:cs typeface="Arial" pitchFamily="34" charset="0"/>
                </a:rPr>
                <a:t>상세 음식 리스트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9FA9D2-818B-4950-808F-6E2075ECE26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프랜차이즈 음식이나 가공 식품을 볼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3" name="Elbow Connector 39">
            <a:extLst>
              <a:ext uri="{FF2B5EF4-FFF2-40B4-BE49-F238E27FC236}">
                <a16:creationId xmlns:a16="http://schemas.microsoft.com/office/drawing/2014/main" id="{54C58EDD-0B39-4F5E-96BE-1C0064B0689D}"/>
              </a:ext>
            </a:extLst>
          </p:cNvPr>
          <p:cNvCxnSpPr>
            <a:cxnSpLocks/>
          </p:cNvCxnSpPr>
          <p:nvPr/>
        </p:nvCxnSpPr>
        <p:spPr>
          <a:xfrm rot="10800000">
            <a:off x="2841886" y="1625455"/>
            <a:ext cx="1293234" cy="13764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62">
            <a:extLst>
              <a:ext uri="{FF2B5EF4-FFF2-40B4-BE49-F238E27FC236}">
                <a16:creationId xmlns:a16="http://schemas.microsoft.com/office/drawing/2014/main" id="{99B8E2A4-D72B-4398-B4B0-A63670CBDC33}"/>
              </a:ext>
            </a:extLst>
          </p:cNvPr>
          <p:cNvCxnSpPr>
            <a:cxnSpLocks/>
          </p:cNvCxnSpPr>
          <p:nvPr/>
        </p:nvCxnSpPr>
        <p:spPr>
          <a:xfrm flipV="1">
            <a:off x="8260080" y="2592768"/>
            <a:ext cx="1143000" cy="2087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4">
            <a:extLst>
              <a:ext uri="{FF2B5EF4-FFF2-40B4-BE49-F238E27FC236}">
                <a16:creationId xmlns:a16="http://schemas.microsoft.com/office/drawing/2014/main" id="{4366C757-1F73-4CDD-A8A9-917B90BB6D92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 flipV="1">
            <a:off x="3081586" y="3667641"/>
            <a:ext cx="1205934" cy="12763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51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 smtClean="0"/>
              <a:t>2.</a:t>
            </a:r>
            <a:r>
              <a:rPr lang="ko-KR" altLang="en-US" sz="4400" dirty="0"/>
              <a:t> </a:t>
            </a:r>
            <a:r>
              <a:rPr lang="ko-KR" altLang="en-US" sz="4400" dirty="0" smtClean="0"/>
              <a:t>기능 소개</a:t>
            </a:r>
            <a:r>
              <a:rPr lang="en-US" altLang="ko-KR" sz="4400" dirty="0" smtClean="0"/>
              <a:t>(</a:t>
            </a:r>
            <a:r>
              <a:rPr lang="ko-KR" altLang="en-US" sz="4400" dirty="0" err="1" smtClean="0"/>
              <a:t>음식정보</a:t>
            </a:r>
            <a:r>
              <a:rPr lang="ko-KR" altLang="en-US" sz="4400" dirty="0" smtClean="0"/>
              <a:t> </a:t>
            </a:r>
            <a:r>
              <a:rPr lang="en-US" altLang="ko-KR" sz="4400" dirty="0"/>
              <a:t>–</a:t>
            </a:r>
            <a:r>
              <a:rPr lang="en-US" altLang="ko-KR" sz="4400" dirty="0" smtClean="0"/>
              <a:t> </a:t>
            </a:r>
            <a:r>
              <a:rPr lang="ko-KR" altLang="en-US" sz="4400" dirty="0" err="1" smtClean="0"/>
              <a:t>주변맛집</a:t>
            </a:r>
            <a:r>
              <a:rPr lang="en-US" altLang="ko-KR" sz="4400" dirty="0" smtClean="0"/>
              <a:t>)</a:t>
            </a:r>
            <a:endParaRPr lang="ko-KR" altLang="en-US" sz="4400" dirty="0"/>
          </a:p>
        </p:txBody>
      </p:sp>
      <p:grpSp>
        <p:nvGrpSpPr>
          <p:cNvPr id="14" name="Group 48">
            <a:extLst>
              <a:ext uri="{FF2B5EF4-FFF2-40B4-BE49-F238E27FC236}">
                <a16:creationId xmlns:a16="http://schemas.microsoft.com/office/drawing/2014/main" id="{7CFF62BC-795E-4340-A548-7FABDA9CF6D7}"/>
              </a:ext>
            </a:extLst>
          </p:cNvPr>
          <p:cNvGrpSpPr/>
          <p:nvPr/>
        </p:nvGrpSpPr>
        <p:grpSpPr>
          <a:xfrm>
            <a:off x="501885" y="1660483"/>
            <a:ext cx="2340000" cy="777637"/>
            <a:chOff x="302738" y="4473675"/>
            <a:chExt cx="1802225" cy="7776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660916-01D3-4236-8BC1-12787F33BDD2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smtClean="0">
                  <a:solidFill>
                    <a:schemeClr val="accent2"/>
                  </a:solidFill>
                  <a:cs typeface="Arial" pitchFamily="34" charset="0"/>
                </a:rPr>
                <a:t>상세 영양소 정보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E079A-F288-41CB-B2E9-70C52FB5B26D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인분 기준으로 영양소 정보를 확인할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8">
            <a:extLst>
              <a:ext uri="{FF2B5EF4-FFF2-40B4-BE49-F238E27FC236}">
                <a16:creationId xmlns:a16="http://schemas.microsoft.com/office/drawing/2014/main" id="{5D69B27F-ABE8-4B55-BC02-322DF7600941}"/>
              </a:ext>
            </a:extLst>
          </p:cNvPr>
          <p:cNvGrpSpPr/>
          <p:nvPr/>
        </p:nvGrpSpPr>
        <p:grpSpPr>
          <a:xfrm>
            <a:off x="9592920" y="2753546"/>
            <a:ext cx="2340000" cy="777637"/>
            <a:chOff x="302738" y="4473675"/>
            <a:chExt cx="1802225" cy="7776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455638-F40B-4978-A562-82D3BCBB48B1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4"/>
                  </a:solidFill>
                  <a:cs typeface="Arial" pitchFamily="34" charset="0"/>
                </a:rPr>
                <a:t>주변 음식점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9CE7A9-C461-4C45-A388-CD461A9F63B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해당 음식을 파는 음식점을 지도로 볼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48">
            <a:extLst>
              <a:ext uri="{FF2B5EF4-FFF2-40B4-BE49-F238E27FC236}">
                <a16:creationId xmlns:a16="http://schemas.microsoft.com/office/drawing/2014/main" id="{4E7033CE-1D51-4E27-979B-43C8DF8408D6}"/>
              </a:ext>
            </a:extLst>
          </p:cNvPr>
          <p:cNvGrpSpPr/>
          <p:nvPr/>
        </p:nvGrpSpPr>
        <p:grpSpPr>
          <a:xfrm>
            <a:off x="538386" y="4763320"/>
            <a:ext cx="2340000" cy="777637"/>
            <a:chOff x="302738" y="4473675"/>
            <a:chExt cx="1802225" cy="7776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681980-CD30-4A89-ADBC-05A79C49A54E}"/>
                </a:ext>
              </a:extLst>
            </p:cNvPr>
            <p:cNvSpPr txBox="1"/>
            <p:nvPr/>
          </p:nvSpPr>
          <p:spPr>
            <a:xfrm>
              <a:off x="302738" y="4473675"/>
              <a:ext cx="180222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ko-KR" altLang="en-US" sz="1400" b="1" dirty="0" smtClean="0">
                  <a:solidFill>
                    <a:schemeClr val="accent1"/>
                  </a:solidFill>
                  <a:cs typeface="Arial" pitchFamily="34" charset="0"/>
                </a:rPr>
                <a:t>관련 메뉴 추천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9FA9D2-818B-4950-808F-6E2075ECE26E}"/>
                </a:ext>
              </a:extLst>
            </p:cNvPr>
            <p:cNvSpPr txBox="1"/>
            <p:nvPr/>
          </p:nvSpPr>
          <p:spPr>
            <a:xfrm>
              <a:off x="302738" y="4789647"/>
              <a:ext cx="1802225" cy="4616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비슷한 맛의 음식을 추천 받을 수 있습니다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261050" y="1447123"/>
            <a:ext cx="5257747" cy="4566361"/>
            <a:chOff x="421326" y="-342376"/>
            <a:chExt cx="9445320" cy="847613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326" y="3066741"/>
              <a:ext cx="9445320" cy="506702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26" y="-342376"/>
              <a:ext cx="9445320" cy="5067021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01885" y="4385503"/>
              <a:ext cx="1036320" cy="921397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Elbow Connector 39">
            <a:extLst>
              <a:ext uri="{FF2B5EF4-FFF2-40B4-BE49-F238E27FC236}">
                <a16:creationId xmlns:a16="http://schemas.microsoft.com/office/drawing/2014/main" id="{54C58EDD-0B39-4F5E-96BE-1C0064B0689D}"/>
              </a:ext>
            </a:extLst>
          </p:cNvPr>
          <p:cNvCxnSpPr>
            <a:cxnSpLocks/>
          </p:cNvCxnSpPr>
          <p:nvPr/>
        </p:nvCxnSpPr>
        <p:spPr>
          <a:xfrm rot="10800000">
            <a:off x="2841886" y="2210499"/>
            <a:ext cx="1435474" cy="21318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62">
            <a:extLst>
              <a:ext uri="{FF2B5EF4-FFF2-40B4-BE49-F238E27FC236}">
                <a16:creationId xmlns:a16="http://schemas.microsoft.com/office/drawing/2014/main" id="{99B8E2A4-D72B-4398-B4B0-A63670CBDC33}"/>
              </a:ext>
            </a:extLst>
          </p:cNvPr>
          <p:cNvCxnSpPr>
            <a:cxnSpLocks/>
          </p:cNvCxnSpPr>
          <p:nvPr/>
        </p:nvCxnSpPr>
        <p:spPr>
          <a:xfrm flipV="1">
            <a:off x="8077525" y="3234698"/>
            <a:ext cx="1386515" cy="20877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54">
            <a:extLst>
              <a:ext uri="{FF2B5EF4-FFF2-40B4-BE49-F238E27FC236}">
                <a16:creationId xmlns:a16="http://schemas.microsoft.com/office/drawing/2014/main" id="{4366C757-1F73-4CDD-A8A9-917B90BB6D92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 flipV="1">
            <a:off x="2878386" y="5240981"/>
            <a:ext cx="1470094" cy="691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208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5835</TotalTime>
  <Words>529</Words>
  <Application>Microsoft Office PowerPoint</Application>
  <PresentationFormat>와이드스크린</PresentationFormat>
  <Paragraphs>119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Arial Unicode MS</vt:lpstr>
      <vt:lpstr>만화진흥원체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multicampus</cp:lastModifiedBy>
  <cp:revision>160</cp:revision>
  <dcterms:created xsi:type="dcterms:W3CDTF">2019-01-14T06:35:35Z</dcterms:created>
  <dcterms:modified xsi:type="dcterms:W3CDTF">2020-10-08T02:23:19Z</dcterms:modified>
</cp:coreProperties>
</file>